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4" r:id="rId2"/>
    <p:sldId id="273" r:id="rId3"/>
    <p:sldId id="338" r:id="rId4"/>
    <p:sldId id="275" r:id="rId5"/>
    <p:sldId id="329" r:id="rId6"/>
    <p:sldId id="330" r:id="rId7"/>
    <p:sldId id="331" r:id="rId8"/>
    <p:sldId id="332" r:id="rId9"/>
    <p:sldId id="334" r:id="rId10"/>
    <p:sldId id="335" r:id="rId11"/>
    <p:sldId id="341" r:id="rId12"/>
    <p:sldId id="276" r:id="rId13"/>
    <p:sldId id="323" r:id="rId14"/>
    <p:sldId id="325" r:id="rId15"/>
    <p:sldId id="327" r:id="rId16"/>
    <p:sldId id="340" r:id="rId17"/>
    <p:sldId id="342" r:id="rId18"/>
    <p:sldId id="328" r:id="rId19"/>
    <p:sldId id="277" r:id="rId20"/>
    <p:sldId id="289" r:id="rId21"/>
    <p:sldId id="287" r:id="rId22"/>
    <p:sldId id="288" r:id="rId23"/>
    <p:sldId id="290" r:id="rId24"/>
    <p:sldId id="321" r:id="rId25"/>
    <p:sldId id="339" r:id="rId26"/>
    <p:sldId id="333" r:id="rId27"/>
    <p:sldId id="306" r:id="rId28"/>
    <p:sldId id="279" r:id="rId29"/>
    <p:sldId id="280" r:id="rId30"/>
    <p:sldId id="281" r:id="rId31"/>
    <p:sldId id="282" r:id="rId32"/>
    <p:sldId id="293" r:id="rId33"/>
    <p:sldId id="283" r:id="rId34"/>
    <p:sldId id="284" r:id="rId35"/>
    <p:sldId id="307" r:id="rId36"/>
    <p:sldId id="285" r:id="rId37"/>
    <p:sldId id="320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08" r:id="rId50"/>
    <p:sldId id="286" r:id="rId51"/>
    <p:sldId id="291" r:id="rId52"/>
    <p:sldId id="292" r:id="rId53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33CC"/>
    <a:srgbClr val="008000"/>
    <a:srgbClr val="FF5050"/>
    <a:srgbClr val="003300"/>
    <a:srgbClr val="9999FF"/>
    <a:srgbClr val="D0001D"/>
    <a:srgbClr val="D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3237B-7954-430A-A095-02B7A27BD38E}" v="3" dt="2021-08-30T13:46:39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58"/>
  </p:normalViewPr>
  <p:slideViewPr>
    <p:cSldViewPr>
      <p:cViewPr varScale="1">
        <p:scale>
          <a:sx n="121" d="100"/>
          <a:sy n="121" d="100"/>
        </p:scale>
        <p:origin x="19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3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f Hallberg" userId="2394c6b5-89de-437d-ad9e-7cfa3a007786" providerId="ADAL" clId="{9343237B-7954-430A-A095-02B7A27BD38E}"/>
    <pc:docChg chg="undo custSel modSld">
      <pc:chgData name="Josef Hallberg" userId="2394c6b5-89de-437d-ad9e-7cfa3a007786" providerId="ADAL" clId="{9343237B-7954-430A-A095-02B7A27BD38E}" dt="2021-08-30T14:01:11.233" v="753" actId="20577"/>
      <pc:docMkLst>
        <pc:docMk/>
      </pc:docMkLst>
      <pc:sldChg chg="modSp mod">
        <pc:chgData name="Josef Hallberg" userId="2394c6b5-89de-437d-ad9e-7cfa3a007786" providerId="ADAL" clId="{9343237B-7954-430A-A095-02B7A27BD38E}" dt="2021-08-30T13:58:52.754" v="471" actId="20577"/>
        <pc:sldMkLst>
          <pc:docMk/>
          <pc:sldMk cId="0" sldId="323"/>
        </pc:sldMkLst>
        <pc:spChg chg="mod">
          <ac:chgData name="Josef Hallberg" userId="2394c6b5-89de-437d-ad9e-7cfa3a007786" providerId="ADAL" clId="{9343237B-7954-430A-A095-02B7A27BD38E}" dt="2021-08-30T13:57:14.100" v="101" actId="20577"/>
          <ac:spMkLst>
            <pc:docMk/>
            <pc:sldMk cId="0" sldId="323"/>
            <ac:spMk id="5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3:58:52.754" v="471" actId="20577"/>
          <ac:spMkLst>
            <pc:docMk/>
            <pc:sldMk cId="0" sldId="323"/>
            <ac:spMk id="6" creationId="{00000000-0000-0000-0000-000000000000}"/>
          </ac:spMkLst>
        </pc:spChg>
      </pc:sldChg>
      <pc:sldChg chg="modSp mod">
        <pc:chgData name="Josef Hallberg" userId="2394c6b5-89de-437d-ad9e-7cfa3a007786" providerId="ADAL" clId="{9343237B-7954-430A-A095-02B7A27BD38E}" dt="2021-08-30T13:59:56.986" v="624" actId="20577"/>
        <pc:sldMkLst>
          <pc:docMk/>
          <pc:sldMk cId="0" sldId="325"/>
        </pc:sldMkLst>
        <pc:spChg chg="mod">
          <ac:chgData name="Josef Hallberg" userId="2394c6b5-89de-437d-ad9e-7cfa3a007786" providerId="ADAL" clId="{9343237B-7954-430A-A095-02B7A27BD38E}" dt="2021-08-30T13:59:09.223" v="481" actId="20577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3:59:56.986" v="624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 mod">
        <pc:chgData name="Josef Hallberg" userId="2394c6b5-89de-437d-ad9e-7cfa3a007786" providerId="ADAL" clId="{9343237B-7954-430A-A095-02B7A27BD38E}" dt="2021-08-30T14:00:30.280" v="651" actId="20577"/>
        <pc:sldMkLst>
          <pc:docMk/>
          <pc:sldMk cId="0" sldId="327"/>
        </pc:sldMkLst>
        <pc:spChg chg="mod">
          <ac:chgData name="Josef Hallberg" userId="2394c6b5-89de-437d-ad9e-7cfa3a007786" providerId="ADAL" clId="{9343237B-7954-430A-A095-02B7A27BD38E}" dt="2021-08-30T14:00:15.988" v="639" actId="20577"/>
          <ac:spMkLst>
            <pc:docMk/>
            <pc:sldMk cId="0" sldId="327"/>
            <ac:spMk id="2" creationId="{00000000-0000-0000-0000-000000000000}"/>
          </ac:spMkLst>
        </pc:spChg>
        <pc:spChg chg="mod">
          <ac:chgData name="Josef Hallberg" userId="2394c6b5-89de-437d-ad9e-7cfa3a007786" providerId="ADAL" clId="{9343237B-7954-430A-A095-02B7A27BD38E}" dt="2021-08-30T14:00:30.280" v="651" actId="20577"/>
          <ac:spMkLst>
            <pc:docMk/>
            <pc:sldMk cId="0" sldId="327"/>
            <ac:spMk id="63490" creationId="{00000000-0000-0000-0000-000000000000}"/>
          </ac:spMkLst>
        </pc:spChg>
      </pc:sldChg>
      <pc:sldChg chg="addSp delSp modSp mod">
        <pc:chgData name="Josef Hallberg" userId="2394c6b5-89de-437d-ad9e-7cfa3a007786" providerId="ADAL" clId="{9343237B-7954-430A-A095-02B7A27BD38E}" dt="2021-08-30T13:44:58.760" v="6" actId="1076"/>
        <pc:sldMkLst>
          <pc:docMk/>
          <pc:sldMk cId="1012298023" sldId="334"/>
        </pc:sldMkLst>
        <pc:picChg chg="add mod">
          <ac:chgData name="Josef Hallberg" userId="2394c6b5-89de-437d-ad9e-7cfa3a007786" providerId="ADAL" clId="{9343237B-7954-430A-A095-02B7A27BD38E}" dt="2021-08-30T13:44:58.760" v="6" actId="1076"/>
          <ac:picMkLst>
            <pc:docMk/>
            <pc:sldMk cId="1012298023" sldId="334"/>
            <ac:picMk id="2" creationId="{3A1ACAA7-26B0-454B-9044-0F3F7A4A19C9}"/>
          </ac:picMkLst>
        </pc:picChg>
        <pc:picChg chg="del">
          <ac:chgData name="Josef Hallberg" userId="2394c6b5-89de-437d-ad9e-7cfa3a007786" providerId="ADAL" clId="{9343237B-7954-430A-A095-02B7A27BD38E}" dt="2021-08-30T13:44:12.395" v="0" actId="478"/>
          <ac:picMkLst>
            <pc:docMk/>
            <pc:sldMk cId="1012298023" sldId="334"/>
            <ac:picMk id="7" creationId="{B7D0B6D6-A125-4A49-9E47-3668941D3B61}"/>
          </ac:picMkLst>
        </pc:picChg>
      </pc:sldChg>
      <pc:sldChg chg="addSp delSp modSp mod">
        <pc:chgData name="Josef Hallberg" userId="2394c6b5-89de-437d-ad9e-7cfa3a007786" providerId="ADAL" clId="{9343237B-7954-430A-A095-02B7A27BD38E}" dt="2021-08-30T13:46:54.359" v="56" actId="1038"/>
        <pc:sldMkLst>
          <pc:docMk/>
          <pc:sldMk cId="1905075753" sldId="335"/>
        </pc:sldMkLst>
        <pc:picChg chg="del">
          <ac:chgData name="Josef Hallberg" userId="2394c6b5-89de-437d-ad9e-7cfa3a007786" providerId="ADAL" clId="{9343237B-7954-430A-A095-02B7A27BD38E}" dt="2021-08-30T13:45:25.696" v="7" actId="478"/>
          <ac:picMkLst>
            <pc:docMk/>
            <pc:sldMk cId="1905075753" sldId="335"/>
            <ac:picMk id="3" creationId="{A240D28C-AF22-7948-BC45-1C1AFD21AE72}"/>
          </ac:picMkLst>
        </pc:picChg>
        <pc:picChg chg="add mod">
          <ac:chgData name="Josef Hallberg" userId="2394c6b5-89de-437d-ad9e-7cfa3a007786" providerId="ADAL" clId="{9343237B-7954-430A-A095-02B7A27BD38E}" dt="2021-08-30T13:45:43.297" v="13" actId="1076"/>
          <ac:picMkLst>
            <pc:docMk/>
            <pc:sldMk cId="1905075753" sldId="335"/>
            <ac:picMk id="4" creationId="{E540BFCB-6A59-4E90-A741-E14C992DD033}"/>
          </ac:picMkLst>
        </pc:picChg>
        <pc:picChg chg="add mod">
          <ac:chgData name="Josef Hallberg" userId="2394c6b5-89de-437d-ad9e-7cfa3a007786" providerId="ADAL" clId="{9343237B-7954-430A-A095-02B7A27BD38E}" dt="2021-08-30T13:46:54.359" v="56" actId="1038"/>
          <ac:picMkLst>
            <pc:docMk/>
            <pc:sldMk cId="1905075753" sldId="335"/>
            <ac:picMk id="5" creationId="{BFBDED91-A776-46F5-B962-D3685A5C8DCB}"/>
          </ac:picMkLst>
        </pc:picChg>
      </pc:sldChg>
      <pc:sldChg chg="modSp mod">
        <pc:chgData name="Josef Hallberg" userId="2394c6b5-89de-437d-ad9e-7cfa3a007786" providerId="ADAL" clId="{9343237B-7954-430A-A095-02B7A27BD38E}" dt="2021-08-30T14:01:11.233" v="753" actId="20577"/>
        <pc:sldMkLst>
          <pc:docMk/>
          <pc:sldMk cId="3024252468" sldId="340"/>
        </pc:sldMkLst>
        <pc:spChg chg="mod">
          <ac:chgData name="Josef Hallberg" userId="2394c6b5-89de-437d-ad9e-7cfa3a007786" providerId="ADAL" clId="{9343237B-7954-430A-A095-02B7A27BD38E}" dt="2021-08-30T14:00:40.938" v="662" actId="20577"/>
          <ac:spMkLst>
            <pc:docMk/>
            <pc:sldMk cId="3024252468" sldId="340"/>
            <ac:spMk id="2" creationId="{2D56AAD9-50B4-334D-B0BE-B68FB70B2F04}"/>
          </ac:spMkLst>
        </pc:spChg>
        <pc:spChg chg="mod">
          <ac:chgData name="Josef Hallberg" userId="2394c6b5-89de-437d-ad9e-7cfa3a007786" providerId="ADAL" clId="{9343237B-7954-430A-A095-02B7A27BD38E}" dt="2021-08-30T14:01:11.233" v="753" actId="20577"/>
          <ac:spMkLst>
            <pc:docMk/>
            <pc:sldMk cId="3024252468" sldId="340"/>
            <ac:spMk id="3" creationId="{3FDE1BA2-9822-7540-995E-1862F7E20EF4}"/>
          </ac:spMkLst>
        </pc:spChg>
      </pc:sldChg>
      <pc:sldChg chg="modSp mod">
        <pc:chgData name="Josef Hallberg" userId="2394c6b5-89de-437d-ad9e-7cfa3a007786" providerId="ADAL" clId="{9343237B-7954-430A-A095-02B7A27BD38E}" dt="2021-08-30T13:56:51.286" v="87" actId="255"/>
        <pc:sldMkLst>
          <pc:docMk/>
          <pc:sldMk cId="1252502899" sldId="341"/>
        </pc:sldMkLst>
        <pc:spChg chg="mod">
          <ac:chgData name="Josef Hallberg" userId="2394c6b5-89de-437d-ad9e-7cfa3a007786" providerId="ADAL" clId="{9343237B-7954-430A-A095-02B7A27BD38E}" dt="2021-08-30T13:56:51.286" v="87" actId="255"/>
          <ac:spMkLst>
            <pc:docMk/>
            <pc:sldMk cId="1252502899" sldId="341"/>
            <ac:spMk id="3" creationId="{1E2D703A-0639-D54F-84A8-84869AEBBCFD}"/>
          </ac:spMkLst>
        </pc:spChg>
      </pc:sldChg>
    </pc:docChg>
  </pc:docChgLst>
  <pc:docChgLst>
    <pc:chgData name="Josef Hallberg" userId="2394c6b5-89de-437d-ad9e-7cfa3a007786" providerId="ADAL" clId="{B0ADD5CD-5B33-134C-973B-9F12B7629FA5}"/>
    <pc:docChg chg="undo custSel modSld">
      <pc:chgData name="Josef Hallberg" userId="2394c6b5-89de-437d-ad9e-7cfa3a007786" providerId="ADAL" clId="{B0ADD5CD-5B33-134C-973B-9F12B7629FA5}" dt="2019-09-02T14:47:19.154" v="318"/>
      <pc:docMkLst>
        <pc:docMk/>
      </pc:docMkLst>
      <pc:sldChg chg="modSp">
        <pc:chgData name="Josef Hallberg" userId="2394c6b5-89de-437d-ad9e-7cfa3a007786" providerId="ADAL" clId="{B0ADD5CD-5B33-134C-973B-9F12B7629FA5}" dt="2019-09-02T14:16:40.733" v="53" actId="20577"/>
        <pc:sldMkLst>
          <pc:docMk/>
          <pc:sldMk cId="0" sldId="323"/>
        </pc:sldMkLst>
        <pc:spChg chg="mod">
          <ac:chgData name="Josef Hallberg" userId="2394c6b5-89de-437d-ad9e-7cfa3a007786" providerId="ADAL" clId="{B0ADD5CD-5B33-134C-973B-9F12B7629FA5}" dt="2019-09-02T14:16:40.733" v="53" actId="20577"/>
          <ac:spMkLst>
            <pc:docMk/>
            <pc:sldMk cId="0" sldId="323"/>
            <ac:spMk id="5" creationId="{00000000-0000-0000-0000-000000000000}"/>
          </ac:spMkLst>
        </pc:spChg>
      </pc:sldChg>
      <pc:sldChg chg="modSp">
        <pc:chgData name="Josef Hallberg" userId="2394c6b5-89de-437d-ad9e-7cfa3a007786" providerId="ADAL" clId="{B0ADD5CD-5B33-134C-973B-9F12B7629FA5}" dt="2019-09-02T14:17:17.199" v="154" actId="20577"/>
        <pc:sldMkLst>
          <pc:docMk/>
          <pc:sldMk cId="0" sldId="325"/>
        </pc:sldMkLst>
        <pc:spChg chg="mod">
          <ac:chgData name="Josef Hallberg" userId="2394c6b5-89de-437d-ad9e-7cfa3a007786" providerId="ADAL" clId="{B0ADD5CD-5B33-134C-973B-9F12B7629FA5}" dt="2019-09-02T14:16:46.231" v="62" actId="20577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B0ADD5CD-5B33-134C-973B-9F12B7629FA5}" dt="2019-09-02T14:17:17.199" v="154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">
        <pc:chgData name="Josef Hallberg" userId="2394c6b5-89de-437d-ad9e-7cfa3a007786" providerId="ADAL" clId="{B0ADD5CD-5B33-134C-973B-9F12B7629FA5}" dt="2019-09-02T14:47:19.154" v="318"/>
        <pc:sldMkLst>
          <pc:docMk/>
          <pc:sldMk cId="0" sldId="327"/>
        </pc:sldMkLst>
        <pc:spChg chg="mod">
          <ac:chgData name="Josef Hallberg" userId="2394c6b5-89de-437d-ad9e-7cfa3a007786" providerId="ADAL" clId="{B0ADD5CD-5B33-134C-973B-9F12B7629FA5}" dt="2019-09-02T14:47:19.154" v="318"/>
          <ac:spMkLst>
            <pc:docMk/>
            <pc:sldMk cId="0" sldId="327"/>
            <ac:spMk id="63490" creationId="{00000000-0000-0000-0000-000000000000}"/>
          </ac:spMkLst>
        </pc:spChg>
      </pc:sldChg>
      <pc:sldChg chg="addSp delSp modSp">
        <pc:chgData name="Josef Hallberg" userId="2394c6b5-89de-437d-ad9e-7cfa3a007786" providerId="ADAL" clId="{B0ADD5CD-5B33-134C-973B-9F12B7629FA5}" dt="2019-09-02T14:16:03.056" v="44" actId="13822"/>
        <pc:sldMkLst>
          <pc:docMk/>
          <pc:sldMk cId="1012298023" sldId="334"/>
        </pc:sldMkLst>
        <pc:spChg chg="add mod">
          <ac:chgData name="Josef Hallberg" userId="2394c6b5-89de-437d-ad9e-7cfa3a007786" providerId="ADAL" clId="{B0ADD5CD-5B33-134C-973B-9F12B7629FA5}" dt="2019-09-02T14:16:03.056" v="44" actId="13822"/>
          <ac:spMkLst>
            <pc:docMk/>
            <pc:sldMk cId="1012298023" sldId="334"/>
            <ac:spMk id="6" creationId="{C65AFA9C-866C-3640-B264-5B007824CD36}"/>
          </ac:spMkLst>
        </pc:spChg>
        <pc:picChg chg="del">
          <ac:chgData name="Josef Hallberg" userId="2394c6b5-89de-437d-ad9e-7cfa3a007786" providerId="ADAL" clId="{B0ADD5CD-5B33-134C-973B-9F12B7629FA5}" dt="2019-09-02T14:12:04.112" v="0" actId="478"/>
          <ac:picMkLst>
            <pc:docMk/>
            <pc:sldMk cId="1012298023" sldId="334"/>
            <ac:picMk id="3" creationId="{E55B6BF9-513A-6445-9487-7B6AD1AD1872}"/>
          </ac:picMkLst>
        </pc:picChg>
        <pc:picChg chg="add mod">
          <ac:chgData name="Josef Hallberg" userId="2394c6b5-89de-437d-ad9e-7cfa3a007786" providerId="ADAL" clId="{B0ADD5CD-5B33-134C-973B-9F12B7629FA5}" dt="2019-09-02T14:12:24.896" v="4" actId="1076"/>
          <ac:picMkLst>
            <pc:docMk/>
            <pc:sldMk cId="1012298023" sldId="334"/>
            <ac:picMk id="5" creationId="{EFCB1209-B984-B645-A811-2CCE60357945}"/>
          </ac:picMkLst>
        </pc:picChg>
      </pc:sldChg>
      <pc:sldChg chg="addSp delSp modSp">
        <pc:chgData name="Josef Hallberg" userId="2394c6b5-89de-437d-ad9e-7cfa3a007786" providerId="ADAL" clId="{B0ADD5CD-5B33-134C-973B-9F12B7629FA5}" dt="2019-09-02T14:12:46.488" v="9" actId="1076"/>
        <pc:sldMkLst>
          <pc:docMk/>
          <pc:sldMk cId="1905075753" sldId="335"/>
        </pc:sldMkLst>
        <pc:picChg chg="add mod">
          <ac:chgData name="Josef Hallberg" userId="2394c6b5-89de-437d-ad9e-7cfa3a007786" providerId="ADAL" clId="{B0ADD5CD-5B33-134C-973B-9F12B7629FA5}" dt="2019-09-02T14:12:46.488" v="9" actId="1076"/>
          <ac:picMkLst>
            <pc:docMk/>
            <pc:sldMk cId="1905075753" sldId="335"/>
            <ac:picMk id="4" creationId="{21D11C9B-3A24-C044-AB29-05C77D78BBCD}"/>
          </ac:picMkLst>
        </pc:picChg>
        <pc:picChg chg="del">
          <ac:chgData name="Josef Hallberg" userId="2394c6b5-89de-437d-ad9e-7cfa3a007786" providerId="ADAL" clId="{B0ADD5CD-5B33-134C-973B-9F12B7629FA5}" dt="2019-09-02T14:12:28.463" v="5" actId="478"/>
          <ac:picMkLst>
            <pc:docMk/>
            <pc:sldMk cId="1905075753" sldId="335"/>
            <ac:picMk id="5" creationId="{97763AEF-F04D-9041-B98A-FCA3920891B7}"/>
          </ac:picMkLst>
        </pc:picChg>
      </pc:sldChg>
    </pc:docChg>
  </pc:docChgLst>
  <pc:docChgLst>
    <pc:chgData name="Josef Hallberg" userId="2394c6b5-89de-437d-ad9e-7cfa3a007786" providerId="ADAL" clId="{001FE06F-A293-EE46-B650-6163BD108455}"/>
    <pc:docChg chg="undo custSel addSld delSld modSld">
      <pc:chgData name="Josef Hallberg" userId="2394c6b5-89de-437d-ad9e-7cfa3a007786" providerId="ADAL" clId="{001FE06F-A293-EE46-B650-6163BD108455}" dt="2020-08-31T15:29:39.919" v="1641"/>
      <pc:docMkLst>
        <pc:docMk/>
      </pc:docMkLst>
      <pc:sldChg chg="del">
        <pc:chgData name="Josef Hallberg" userId="2394c6b5-89de-437d-ad9e-7cfa3a007786" providerId="ADAL" clId="{001FE06F-A293-EE46-B650-6163BD108455}" dt="2020-08-31T15:29:34.282" v="1637" actId="2696"/>
        <pc:sldMkLst>
          <pc:docMk/>
          <pc:sldMk cId="3753309730" sldId="287"/>
        </pc:sldMkLst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3399354059" sldId="288"/>
        </pc:sldMkLst>
      </pc:sldChg>
      <pc:sldChg chg="modSp">
        <pc:chgData name="Josef Hallberg" userId="2394c6b5-89de-437d-ad9e-7cfa3a007786" providerId="ADAL" clId="{001FE06F-A293-EE46-B650-6163BD108455}" dt="2020-08-31T15:24:17.101" v="1243" actId="20577"/>
        <pc:sldMkLst>
          <pc:docMk/>
          <pc:sldMk cId="0" sldId="289"/>
        </pc:sldMkLst>
        <pc:spChg chg="mod">
          <ac:chgData name="Josef Hallberg" userId="2394c6b5-89de-437d-ad9e-7cfa3a007786" providerId="ADAL" clId="{001FE06F-A293-EE46-B650-6163BD108455}" dt="2020-08-31T15:24:17.101" v="1243" actId="20577"/>
          <ac:spMkLst>
            <pc:docMk/>
            <pc:sldMk cId="0" sldId="289"/>
            <ac:spMk id="24578" creationId="{00000000-0000-0000-0000-000000000000}"/>
          </ac:spMkLst>
        </pc:spChg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2151135891" sldId="290"/>
        </pc:sldMkLst>
      </pc:sldChg>
      <pc:sldChg chg="add">
        <pc:chgData name="Josef Hallberg" userId="2394c6b5-89de-437d-ad9e-7cfa3a007786" providerId="ADAL" clId="{001FE06F-A293-EE46-B650-6163BD108455}" dt="2020-08-31T15:29:39.919" v="1641"/>
        <pc:sldMkLst>
          <pc:docMk/>
          <pc:sldMk cId="1553009928" sldId="321"/>
        </pc:sldMkLst>
      </pc:sldChg>
      <pc:sldChg chg="modSp">
        <pc:chgData name="Josef Hallberg" userId="2394c6b5-89de-437d-ad9e-7cfa3a007786" providerId="ADAL" clId="{001FE06F-A293-EE46-B650-6163BD108455}" dt="2020-08-31T15:23:28.992" v="1158" actId="20577"/>
        <pc:sldMkLst>
          <pc:docMk/>
          <pc:sldMk cId="0" sldId="323"/>
        </pc:sldMkLst>
        <pc:spChg chg="mod">
          <ac:chgData name="Josef Hallberg" userId="2394c6b5-89de-437d-ad9e-7cfa3a007786" providerId="ADAL" clId="{001FE06F-A293-EE46-B650-6163BD108455}" dt="2020-08-31T15:23:28.992" v="1158" actId="20577"/>
          <ac:spMkLst>
            <pc:docMk/>
            <pc:sldMk cId="0" sldId="323"/>
            <ac:spMk id="5" creationId="{00000000-0000-0000-0000-000000000000}"/>
          </ac:spMkLst>
        </pc:spChg>
        <pc:spChg chg="mod">
          <ac:chgData name="Josef Hallberg" userId="2394c6b5-89de-437d-ad9e-7cfa3a007786" providerId="ADAL" clId="{001FE06F-A293-EE46-B650-6163BD108455}" dt="2020-08-31T15:22:35.707" v="1149" actId="20577"/>
          <ac:spMkLst>
            <pc:docMk/>
            <pc:sldMk cId="0" sldId="323"/>
            <ac:spMk id="6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23:33.506" v="1159" actId="6549"/>
        <pc:sldMkLst>
          <pc:docMk/>
          <pc:sldMk cId="0" sldId="325"/>
        </pc:sldMkLst>
        <pc:spChg chg="mod">
          <ac:chgData name="Josef Hallberg" userId="2394c6b5-89de-437d-ad9e-7cfa3a007786" providerId="ADAL" clId="{001FE06F-A293-EE46-B650-6163BD108455}" dt="2020-08-31T15:23:33.506" v="1159" actId="6549"/>
          <ac:spMkLst>
            <pc:docMk/>
            <pc:sldMk cId="0" sldId="325"/>
            <ac:spMk id="2" creationId="{00000000-0000-0000-0000-000000000000}"/>
          </ac:spMkLst>
        </pc:spChg>
        <pc:spChg chg="mod">
          <ac:chgData name="Josef Hallberg" userId="2394c6b5-89de-437d-ad9e-7cfa3a007786" providerId="ADAL" clId="{001FE06F-A293-EE46-B650-6163BD108455}" dt="2020-08-31T15:21:52.895" v="1061" actId="20577"/>
          <ac:spMkLst>
            <pc:docMk/>
            <pc:sldMk cId="0" sldId="325"/>
            <ac:spMk id="62466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27:56.956" v="1636" actId="5793"/>
        <pc:sldMkLst>
          <pc:docMk/>
          <pc:sldMk cId="0" sldId="327"/>
        </pc:sldMkLst>
        <pc:spChg chg="mod">
          <ac:chgData name="Josef Hallberg" userId="2394c6b5-89de-437d-ad9e-7cfa3a007786" providerId="ADAL" clId="{001FE06F-A293-EE46-B650-6163BD108455}" dt="2020-08-31T15:27:56.956" v="1636" actId="5793"/>
          <ac:spMkLst>
            <pc:docMk/>
            <pc:sldMk cId="0" sldId="327"/>
            <ac:spMk id="63490" creationId="{00000000-0000-0000-0000-000000000000}"/>
          </ac:spMkLst>
        </pc:spChg>
      </pc:sldChg>
      <pc:sldChg chg="modSp">
        <pc:chgData name="Josef Hallberg" userId="2394c6b5-89de-437d-ad9e-7cfa3a007786" providerId="ADAL" clId="{001FE06F-A293-EE46-B650-6163BD108455}" dt="2020-08-31T15:12:23.024" v="576" actId="20577"/>
        <pc:sldMkLst>
          <pc:docMk/>
          <pc:sldMk cId="0" sldId="328"/>
        </pc:sldMkLst>
        <pc:spChg chg="mod">
          <ac:chgData name="Josef Hallberg" userId="2394c6b5-89de-437d-ad9e-7cfa3a007786" providerId="ADAL" clId="{001FE06F-A293-EE46-B650-6163BD108455}" dt="2020-08-31T15:12:23.024" v="576" actId="20577"/>
          <ac:spMkLst>
            <pc:docMk/>
            <pc:sldMk cId="0" sldId="328"/>
            <ac:spMk id="64514" creationId="{00000000-0000-0000-0000-000000000000}"/>
          </ac:spMkLst>
        </pc:spChg>
      </pc:sldChg>
      <pc:sldChg chg="addSp delSp modSp">
        <pc:chgData name="Josef Hallberg" userId="2394c6b5-89de-437d-ad9e-7cfa3a007786" providerId="ADAL" clId="{001FE06F-A293-EE46-B650-6163BD108455}" dt="2020-08-31T15:06:32.134" v="57" actId="14100"/>
        <pc:sldMkLst>
          <pc:docMk/>
          <pc:sldMk cId="1012298023" sldId="334"/>
        </pc:sldMkLst>
        <pc:spChg chg="del">
          <ac:chgData name="Josef Hallberg" userId="2394c6b5-89de-437d-ad9e-7cfa3a007786" providerId="ADAL" clId="{001FE06F-A293-EE46-B650-6163BD108455}" dt="2020-08-31T15:04:26.848" v="38" actId="478"/>
          <ac:spMkLst>
            <pc:docMk/>
            <pc:sldMk cId="1012298023" sldId="334"/>
            <ac:spMk id="6" creationId="{C65AFA9C-866C-3640-B264-5B007824CD36}"/>
          </ac:spMkLst>
        </pc:spChg>
        <pc:picChg chg="add del mod">
          <ac:chgData name="Josef Hallberg" userId="2394c6b5-89de-437d-ad9e-7cfa3a007786" providerId="ADAL" clId="{001FE06F-A293-EE46-B650-6163BD108455}" dt="2020-08-31T15:04:48.578" v="43" actId="478"/>
          <ac:picMkLst>
            <pc:docMk/>
            <pc:sldMk cId="1012298023" sldId="334"/>
            <ac:picMk id="2" creationId="{75094E66-0277-9841-AB16-04684DB4F33F}"/>
          </ac:picMkLst>
        </pc:picChg>
        <pc:picChg chg="add del">
          <ac:chgData name="Josef Hallberg" userId="2394c6b5-89de-437d-ad9e-7cfa3a007786" providerId="ADAL" clId="{001FE06F-A293-EE46-B650-6163BD108455}" dt="2020-08-31T15:05:02.777" v="45" actId="478"/>
          <ac:picMkLst>
            <pc:docMk/>
            <pc:sldMk cId="1012298023" sldId="334"/>
            <ac:picMk id="3" creationId="{61064F64-B784-F64E-8440-9FAC72E9C54D}"/>
          </ac:picMkLst>
        </pc:picChg>
        <pc:picChg chg="del">
          <ac:chgData name="Josef Hallberg" userId="2394c6b5-89de-437d-ad9e-7cfa3a007786" providerId="ADAL" clId="{001FE06F-A293-EE46-B650-6163BD108455}" dt="2020-08-31T15:04:22.273" v="37" actId="478"/>
          <ac:picMkLst>
            <pc:docMk/>
            <pc:sldMk cId="1012298023" sldId="334"/>
            <ac:picMk id="5" creationId="{EFCB1209-B984-B645-A811-2CCE60357945}"/>
          </ac:picMkLst>
        </pc:picChg>
        <pc:picChg chg="add mod">
          <ac:chgData name="Josef Hallberg" userId="2394c6b5-89de-437d-ad9e-7cfa3a007786" providerId="ADAL" clId="{001FE06F-A293-EE46-B650-6163BD108455}" dt="2020-08-31T15:06:32.134" v="57" actId="14100"/>
          <ac:picMkLst>
            <pc:docMk/>
            <pc:sldMk cId="1012298023" sldId="334"/>
            <ac:picMk id="7" creationId="{B7D0B6D6-A125-4A49-9E47-3668941D3B61}"/>
          </ac:picMkLst>
        </pc:picChg>
      </pc:sldChg>
      <pc:sldChg chg="addSp delSp modSp">
        <pc:chgData name="Josef Hallberg" userId="2394c6b5-89de-437d-ad9e-7cfa3a007786" providerId="ADAL" clId="{001FE06F-A293-EE46-B650-6163BD108455}" dt="2020-08-31T15:06:11.165" v="55" actId="1076"/>
        <pc:sldMkLst>
          <pc:docMk/>
          <pc:sldMk cId="1905075753" sldId="335"/>
        </pc:sldMkLst>
        <pc:picChg chg="add mod">
          <ac:chgData name="Josef Hallberg" userId="2394c6b5-89de-437d-ad9e-7cfa3a007786" providerId="ADAL" clId="{001FE06F-A293-EE46-B650-6163BD108455}" dt="2020-08-31T15:06:11.165" v="55" actId="1076"/>
          <ac:picMkLst>
            <pc:docMk/>
            <pc:sldMk cId="1905075753" sldId="335"/>
            <ac:picMk id="3" creationId="{A240D28C-AF22-7948-BC45-1C1AFD21AE72}"/>
          </ac:picMkLst>
        </pc:picChg>
        <pc:picChg chg="del">
          <ac:chgData name="Josef Hallberg" userId="2394c6b5-89de-437d-ad9e-7cfa3a007786" providerId="ADAL" clId="{001FE06F-A293-EE46-B650-6163BD108455}" dt="2020-08-31T15:05:46.683" v="51" actId="478"/>
          <ac:picMkLst>
            <pc:docMk/>
            <pc:sldMk cId="1905075753" sldId="335"/>
            <ac:picMk id="4" creationId="{21D11C9B-3A24-C044-AB29-05C77D78BBCD}"/>
          </ac:picMkLst>
        </pc:picChg>
      </pc:sldChg>
      <pc:sldChg chg="addSp delSp modSp del modAnim">
        <pc:chgData name="Josef Hallberg" userId="2394c6b5-89de-437d-ad9e-7cfa3a007786" providerId="ADAL" clId="{001FE06F-A293-EE46-B650-6163BD108455}" dt="2020-08-31T14:59:18.870" v="2" actId="2696"/>
        <pc:sldMkLst>
          <pc:docMk/>
          <pc:sldMk cId="1559330334" sldId="336"/>
        </pc:sldMkLst>
        <pc:spChg chg="add mod">
          <ac:chgData name="Josef Hallberg" userId="2394c6b5-89de-437d-ad9e-7cfa3a007786" providerId="ADAL" clId="{001FE06F-A293-EE46-B650-6163BD108455}" dt="2020-08-31T14:59:10.761" v="1" actId="478"/>
          <ac:spMkLst>
            <pc:docMk/>
            <pc:sldMk cId="1559330334" sldId="336"/>
            <ac:spMk id="3" creationId="{D4813A2A-BE22-C34B-9A89-A968D2D6AEFA}"/>
          </ac:spMkLst>
        </pc:spChg>
        <pc:picChg chg="del">
          <ac:chgData name="Josef Hallberg" userId="2394c6b5-89de-437d-ad9e-7cfa3a007786" providerId="ADAL" clId="{001FE06F-A293-EE46-B650-6163BD108455}" dt="2020-08-31T14:59:10.761" v="1" actId="478"/>
          <ac:picMkLst>
            <pc:docMk/>
            <pc:sldMk cId="1559330334" sldId="336"/>
            <ac:picMk id="5" creationId="{00000000-0000-0000-0000-000000000000}"/>
          </ac:picMkLst>
        </pc:picChg>
      </pc:sldChg>
      <pc:sldChg chg="del">
        <pc:chgData name="Josef Hallberg" userId="2394c6b5-89de-437d-ad9e-7cfa3a007786" providerId="ADAL" clId="{001FE06F-A293-EE46-B650-6163BD108455}" dt="2020-08-31T14:59:05.109" v="0" actId="2696"/>
        <pc:sldMkLst>
          <pc:docMk/>
          <pc:sldMk cId="957148077" sldId="337"/>
        </pc:sldMkLst>
      </pc:sldChg>
      <pc:sldChg chg="addSp delSp modSp add mod modClrScheme chgLayout">
        <pc:chgData name="Josef Hallberg" userId="2394c6b5-89de-437d-ad9e-7cfa3a007786" providerId="ADAL" clId="{001FE06F-A293-EE46-B650-6163BD108455}" dt="2020-08-31T14:59:44.360" v="36" actId="20577"/>
        <pc:sldMkLst>
          <pc:docMk/>
          <pc:sldMk cId="745335466" sldId="339"/>
        </pc:sldMkLst>
        <pc:spChg chg="del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2" creationId="{2E53B4A1-3D32-3C4A-AEC3-813D8BA03E81}"/>
          </ac:spMkLst>
        </pc:spChg>
        <pc:spChg chg="del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3" creationId="{DA6581A3-1A92-7D47-8CD3-212E51C4EC4E}"/>
          </ac:spMkLst>
        </pc:spChg>
        <pc:spChg chg="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4" creationId="{D7754901-F1C3-F348-AE63-C8091AE27603}"/>
          </ac:spMkLst>
        </pc:spChg>
        <pc:spChg chg="add mod ord">
          <ac:chgData name="Josef Hallberg" userId="2394c6b5-89de-437d-ad9e-7cfa3a007786" providerId="ADAL" clId="{001FE06F-A293-EE46-B650-6163BD108455}" dt="2020-08-31T14:59:44.360" v="36" actId="20577"/>
          <ac:spMkLst>
            <pc:docMk/>
            <pc:sldMk cId="745335466" sldId="339"/>
            <ac:spMk id="5" creationId="{653CC8BB-585C-764C-8FF5-DD4868CE5802}"/>
          </ac:spMkLst>
        </pc:spChg>
        <pc:spChg chg="add mod ord">
          <ac:chgData name="Josef Hallberg" userId="2394c6b5-89de-437d-ad9e-7cfa3a007786" providerId="ADAL" clId="{001FE06F-A293-EE46-B650-6163BD108455}" dt="2020-08-31T14:59:35.168" v="4" actId="700"/>
          <ac:spMkLst>
            <pc:docMk/>
            <pc:sldMk cId="745335466" sldId="339"/>
            <ac:spMk id="6" creationId="{337D4465-5ABD-C34E-B1AA-673FE402C651}"/>
          </ac:spMkLst>
        </pc:spChg>
      </pc:sldChg>
      <pc:sldChg chg="modSp add">
        <pc:chgData name="Josef Hallberg" userId="2394c6b5-89de-437d-ad9e-7cfa3a007786" providerId="ADAL" clId="{001FE06F-A293-EE46-B650-6163BD108455}" dt="2020-08-31T15:23:54.110" v="1198" actId="20577"/>
        <pc:sldMkLst>
          <pc:docMk/>
          <pc:sldMk cId="3024252468" sldId="340"/>
        </pc:sldMkLst>
        <pc:spChg chg="mod">
          <ac:chgData name="Josef Hallberg" userId="2394c6b5-89de-437d-ad9e-7cfa3a007786" providerId="ADAL" clId="{001FE06F-A293-EE46-B650-6163BD108455}" dt="2020-08-31T15:23:47.626" v="1171" actId="20577"/>
          <ac:spMkLst>
            <pc:docMk/>
            <pc:sldMk cId="3024252468" sldId="340"/>
            <ac:spMk id="2" creationId="{2D56AAD9-50B4-334D-B0BE-B68FB70B2F04}"/>
          </ac:spMkLst>
        </pc:spChg>
        <pc:spChg chg="mod">
          <ac:chgData name="Josef Hallberg" userId="2394c6b5-89de-437d-ad9e-7cfa3a007786" providerId="ADAL" clId="{001FE06F-A293-EE46-B650-6163BD108455}" dt="2020-08-31T15:23:54.110" v="1198" actId="20577"/>
          <ac:spMkLst>
            <pc:docMk/>
            <pc:sldMk cId="3024252468" sldId="340"/>
            <ac:spMk id="3" creationId="{3FDE1BA2-9822-7540-995E-1862F7E20EF4}"/>
          </ac:spMkLst>
        </pc:spChg>
      </pc:sldChg>
      <pc:sldChg chg="addSp delSp modSp add mod modClrScheme chgLayout">
        <pc:chgData name="Josef Hallberg" userId="2394c6b5-89de-437d-ad9e-7cfa3a007786" providerId="ADAL" clId="{001FE06F-A293-EE46-B650-6163BD108455}" dt="2020-08-31T15:19:12.033" v="612" actId="700"/>
        <pc:sldMkLst>
          <pc:docMk/>
          <pc:sldMk cId="1252502899" sldId="341"/>
        </pc:sldMkLst>
        <pc:spChg chg="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2" creationId="{3AD8D53C-69F7-F54E-BF83-EFE0E11BAFD9}"/>
          </ac:spMkLst>
        </pc:spChg>
        <pc:spChg chg="add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3" creationId="{1E2D703A-0639-D54F-84A8-84869AEBBCFD}"/>
          </ac:spMkLst>
        </pc:spChg>
        <pc:spChg chg="add del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4" creationId="{325FD0DF-6935-9C4B-BB9B-DACE072990A6}"/>
          </ac:spMkLst>
        </pc:spChg>
        <pc:spChg chg="add mod ord">
          <ac:chgData name="Josef Hallberg" userId="2394c6b5-89de-437d-ad9e-7cfa3a007786" providerId="ADAL" clId="{001FE06F-A293-EE46-B650-6163BD108455}" dt="2020-08-31T15:19:12.033" v="612" actId="700"/>
          <ac:spMkLst>
            <pc:docMk/>
            <pc:sldMk cId="1252502899" sldId="341"/>
            <ac:spMk id="5" creationId="{FA68DDA6-227F-754E-9323-94D854EA014E}"/>
          </ac:spMkLst>
        </pc:spChg>
      </pc:sldChg>
      <pc:sldChg chg="modSp add">
        <pc:chgData name="Josef Hallberg" userId="2394c6b5-89de-437d-ad9e-7cfa3a007786" providerId="ADAL" clId="{001FE06F-A293-EE46-B650-6163BD108455}" dt="2020-08-31T15:27:02.579" v="1600" actId="115"/>
        <pc:sldMkLst>
          <pc:docMk/>
          <pc:sldMk cId="564852999" sldId="342"/>
        </pc:sldMkLst>
        <pc:spChg chg="mod">
          <ac:chgData name="Josef Hallberg" userId="2394c6b5-89de-437d-ad9e-7cfa3a007786" providerId="ADAL" clId="{001FE06F-A293-EE46-B650-6163BD108455}" dt="2020-08-31T15:25:05.193" v="1270" actId="20577"/>
          <ac:spMkLst>
            <pc:docMk/>
            <pc:sldMk cId="564852999" sldId="342"/>
            <ac:spMk id="2" creationId="{3336EC57-B6E1-E442-B164-ACED78BCE348}"/>
          </ac:spMkLst>
        </pc:spChg>
        <pc:spChg chg="mod">
          <ac:chgData name="Josef Hallberg" userId="2394c6b5-89de-437d-ad9e-7cfa3a007786" providerId="ADAL" clId="{001FE06F-A293-EE46-B650-6163BD108455}" dt="2020-08-31T15:27:02.579" v="1600" actId="115"/>
          <ac:spMkLst>
            <pc:docMk/>
            <pc:sldMk cId="564852999" sldId="342"/>
            <ac:spMk id="3" creationId="{5522B447-BCEB-0047-9924-335C153652C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1BB81D0-F0F5-6240-9779-05CC05E1E9AB}" type="datetimeFigureOut">
              <a:rPr lang="en-US" altLang="x-none"/>
              <a:pPr/>
              <a:t>8/30/22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F581B7-A4B4-FC44-9A39-FDD29472F7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7FCEB3-E3AC-4545-BDAE-587E2A2F8644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FCEB3-E3AC-4545-BDAE-587E2A2F8644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07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FCEB3-E3AC-4545-BDAE-587E2A2F8644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742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Checkout, Commit, Conflict - Resolve, Delta compression (only retain the differences between successive versions of files), Repository where the current historical data is stored, working copy (local copy)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EAEA8C1-9108-1E40-9005-9BAA3574DE98}" type="slidenum">
              <a:rPr lang="en-US" altLang="x-none" sz="1200"/>
              <a:pPr eaLnBrk="1" hangingPunct="1"/>
              <a:t>46</a:t>
            </a:fld>
            <a:endParaRPr lang="en-US" altLang="x-non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xt_universitet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laim_höger_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6289675"/>
            <a:ext cx="562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420938"/>
            <a:ext cx="7772400" cy="1871662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C74A2A-FEEE-A544-8D5D-F8BE01CA6B3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11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97650" y="981075"/>
            <a:ext cx="2006600" cy="4962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74675" y="981075"/>
            <a:ext cx="5870575" cy="4962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8AFE3-68D0-EE4D-AB47-197CD7887B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52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395B4-968B-C74F-9728-D39E3EE7E12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689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ubrik, text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65663" y="21336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65663" y="41148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0F3D79-C178-A744-95A8-0864216645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238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0F9DED-0AD8-B848-985D-6BCA45B0C1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428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E19095-36CE-2146-95D8-CF7EE4B8A92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998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F889FE-E537-2C4F-8BF1-58B5157EF0E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05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E54A3-53D5-8948-B63F-BD0E6CC508F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788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0C84-306B-3C43-99AD-02B013F2FF4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48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3F118-B849-5C4B-8599-CB250AC1E19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986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680F8-25E1-4C47-9DF1-C8B95347C1B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34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059FC-EFCB-5C48-B67B-9E09BCCC869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70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/>
          <p:cNvPicPr>
            <a:picLocks noChangeAspect="1" noChangeArrowheads="1"/>
          </p:cNvPicPr>
          <p:nvPr/>
        </p:nvPicPr>
        <p:blipFill>
          <a:blip r:embed="rId15">
            <a:lum bright="46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981075"/>
            <a:ext cx="792003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2133600"/>
            <a:ext cx="8029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x-none"/>
              <a:t>Klicka här för att ändra format på bakgrundstexten</a:t>
            </a:r>
          </a:p>
          <a:p>
            <a:pPr lvl="1"/>
            <a:r>
              <a:rPr lang="sv-SE" altLang="x-none"/>
              <a:t>Nivå två</a:t>
            </a:r>
          </a:p>
          <a:p>
            <a:pPr lvl="2"/>
            <a:r>
              <a:rPr lang="sv-SE" altLang="x-none"/>
              <a:t>Nivå tre</a:t>
            </a:r>
          </a:p>
          <a:p>
            <a:pPr lvl="3"/>
            <a:r>
              <a:rPr lang="sv-SE" altLang="x-none"/>
              <a:t>Nivå fyra</a:t>
            </a:r>
          </a:p>
          <a:p>
            <a:pPr lvl="4"/>
            <a:r>
              <a:rPr lang="sv-SE" altLang="x-none"/>
              <a:t>Nivå fem</a:t>
            </a:r>
          </a:p>
        </p:txBody>
      </p:sp>
      <p:pic>
        <p:nvPicPr>
          <p:cNvPr id="1029" name="Picture 19" descr="Text_universitet_e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 descr="Claim_höger_e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7"/>
          <a:stretch>
            <a:fillRect/>
          </a:stretch>
        </p:blipFill>
        <p:spPr bwMode="auto">
          <a:xfrm>
            <a:off x="8532813" y="6289675"/>
            <a:ext cx="6111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ChangeArrowheads="1"/>
          </p:cNvSpPr>
          <p:nvPr/>
        </p:nvSpPr>
        <p:spPr bwMode="auto">
          <a:xfrm>
            <a:off x="0" y="1268413"/>
            <a:ext cx="468313" cy="431800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72225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Black" charset="0"/>
              </a:defRPr>
            </a:lvl1pPr>
          </a:lstStyle>
          <a:p>
            <a:fld id="{DA335A9A-E332-FF45-8324-53EE438B90E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tu.instructure.com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871662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Engineering D7032E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2852738"/>
            <a:ext cx="64008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Teacher: Josef Hallberg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A64A57-0B39-2F4C-AD0D-1C2AFA883F5D}" type="slidenum">
              <a:rPr lang="en-US" altLang="x-none" sz="1400">
                <a:latin typeface="Arial Black" charset="0"/>
              </a:rPr>
              <a:pPr eaLnBrk="1" hangingPunct="1"/>
              <a:t>1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174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716338"/>
            <a:ext cx="8128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118-B849-5C4B-8599-CB250AC1E192}" type="slidenum">
              <a:rPr lang="en-US" altLang="x-none" smtClean="0"/>
              <a:pPr/>
              <a:t>10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89C37-DDF9-E64D-83C5-1C1EA6F9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3" y="0"/>
            <a:ext cx="9127233" cy="544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F32C-97B5-5C42-8179-148F197F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230848"/>
            <a:ext cx="2851630" cy="16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2D703A-0639-D54F-84A8-84869AEB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sz="3200" dirty="0"/>
              <a:t>Course evaluation</a:t>
            </a:r>
            <a:br>
              <a:rPr lang="sv-SE" sz="3200" dirty="0"/>
            </a:br>
            <a:r>
              <a:rPr lang="sv-SE" sz="3200" dirty="0"/>
              <a:t>Course </a:t>
            </a:r>
            <a:r>
              <a:rPr lang="sv-SE" sz="3200" dirty="0" err="1"/>
              <a:t>development</a:t>
            </a:r>
            <a:r>
              <a:rPr lang="sv-SE" sz="3200" dirty="0"/>
              <a:t> </a:t>
            </a:r>
            <a:r>
              <a:rPr lang="sv-SE" sz="3200" dirty="0" err="1"/>
              <a:t>report</a:t>
            </a:r>
            <a:endParaRPr lang="en-SE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8DDA6-227F-754E-9323-94D854EA0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D53C-69F7-F54E-BF83-EFE0E11BA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118-B849-5C4B-8599-CB250AC1E192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250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Changes and Prerequisites</a:t>
            </a:r>
          </a:p>
        </p:txBody>
      </p:sp>
      <p:sp>
        <p:nvSpPr>
          <p:cNvPr id="2253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2BA6B1A-ABE1-D445-96E3-2F1C88E9F238}" type="slidenum">
              <a:rPr lang="en-US" altLang="x-none" sz="1400">
                <a:latin typeface="Arial Black" charset="0"/>
              </a:rPr>
              <a:pPr eaLnBrk="1" hangingPunct="1"/>
              <a:t>12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assignments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Don’t rush finding a good project. Take your time, pick something you’ll learn from. </a:t>
            </a:r>
          </a:p>
          <a:p>
            <a:r>
              <a:rPr lang="en-US" altLang="x-none" dirty="0">
                <a:ea typeface="ＭＳ Ｐゴシック" charset="-128"/>
              </a:rPr>
              <a:t>Assignment instructions: If something is unclear – ask.</a:t>
            </a:r>
          </a:p>
          <a:p>
            <a:r>
              <a:rPr lang="en-US" altLang="x-none" dirty="0">
                <a:ea typeface="ＭＳ Ｐゴシック" charset="-128"/>
              </a:rPr>
              <a:t>Report structure: Not super important, just cover the requested material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F008B34-A9FE-2243-8D0A-9A7B721A097B}" type="slidenum">
              <a:rPr lang="en-US" altLang="x-none" sz="1400">
                <a:latin typeface="Arial Black" charset="0"/>
              </a:rPr>
              <a:pPr eaLnBrk="1" hangingPunct="1"/>
              <a:t>13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Workshops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Voluntary but often very appreciated</a:t>
            </a:r>
          </a:p>
          <a:p>
            <a:r>
              <a:rPr lang="en-US" altLang="x-none" dirty="0">
                <a:ea typeface="ＭＳ Ｐゴシック" charset="-128"/>
              </a:rPr>
              <a:t>If you show up for the first workshop then please also show up for the second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(the third is independent of the first two)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E4E5CB-40F5-E642-A967-194F7DEEBAD4}" type="slidenum">
              <a:rPr lang="en-US" altLang="x-none" sz="1400">
                <a:latin typeface="Arial Black" charset="0"/>
              </a:rPr>
              <a:pPr eaLnBrk="1" hangingPunct="1"/>
              <a:t>14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On Lectures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>
                <a:ea typeface="ＭＳ Ｐゴシック" charset="-128"/>
              </a:rPr>
              <a:t>More examples for quality attributes</a:t>
            </a:r>
          </a:p>
          <a:p>
            <a:pPr lvl="1"/>
            <a:r>
              <a:rPr lang="en-US" altLang="x-none" sz="2000" dirty="0">
                <a:ea typeface="ＭＳ Ｐゴシック" charset="-128"/>
              </a:rPr>
              <a:t>Still working on improving</a:t>
            </a:r>
          </a:p>
          <a:p>
            <a:r>
              <a:rPr lang="en-US" altLang="x-none" sz="2400" dirty="0">
                <a:ea typeface="ＭＳ Ｐゴシック" charset="-128"/>
              </a:rPr>
              <a:t>Self-study of design patterns…?</a:t>
            </a:r>
          </a:p>
          <a:p>
            <a:r>
              <a:rPr lang="en-US" altLang="x-none" sz="2400" dirty="0">
                <a:ea typeface="ＭＳ Ｐゴシック" charset="-128"/>
              </a:rPr>
              <a:t>I personally wish we can have more discussions…</a:t>
            </a:r>
          </a:p>
          <a:p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920AEC-9E75-0346-B756-956CC53DCA76}" type="slidenum">
              <a:rPr lang="en-US" altLang="x-none" sz="1400">
                <a:latin typeface="Arial Black" charset="0"/>
              </a:rPr>
              <a:pPr eaLnBrk="1" hangingPunct="1"/>
              <a:t>15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AAD9-50B4-334D-B0BE-B68FB70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</a:t>
            </a:r>
            <a:r>
              <a:rPr lang="en-SE" dirty="0"/>
              <a:t>n HomeExam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1BA2-9822-7540-995E-1862F7E2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Will release </a:t>
            </a:r>
            <a:r>
              <a:rPr lang="sv-SE" dirty="0" err="1"/>
              <a:t>shortly</a:t>
            </a:r>
            <a:r>
              <a:rPr lang="sv-SE" dirty="0"/>
              <a:t> (</a:t>
            </a:r>
            <a:r>
              <a:rPr lang="sv-SE" dirty="0" err="1"/>
              <a:t>Exploding</a:t>
            </a:r>
            <a:r>
              <a:rPr lang="sv-SE" dirty="0"/>
              <a:t> Kittens)</a:t>
            </a:r>
          </a:p>
          <a:p>
            <a:r>
              <a:rPr lang="sv-SE" dirty="0" err="1"/>
              <a:t>Estimated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to </a:t>
            </a:r>
            <a:r>
              <a:rPr lang="sv-SE" dirty="0" err="1"/>
              <a:t>complete</a:t>
            </a:r>
            <a:r>
              <a:rPr lang="sv-SE" dirty="0"/>
              <a:t>: 80 </a:t>
            </a:r>
            <a:r>
              <a:rPr lang="sv-SE" dirty="0" err="1"/>
              <a:t>hours</a:t>
            </a:r>
            <a:endParaRPr lang="en-SE" dirty="0"/>
          </a:p>
          <a:p>
            <a:r>
              <a:rPr lang="en-SE" dirty="0"/>
              <a:t>Working on the HomeExam from the start?</a:t>
            </a:r>
          </a:p>
          <a:p>
            <a:pPr lvl="1"/>
            <a:r>
              <a:rPr lang="en-SE" dirty="0"/>
              <a:t>Iterations - likely to be good for learning</a:t>
            </a:r>
          </a:p>
          <a:p>
            <a:pPr lvl="1"/>
            <a:r>
              <a:rPr lang="en-SE" dirty="0"/>
              <a:t>Relevant discussions on 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60494-95AA-2947-A4BD-AA68BD7CF3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425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EC57-B6E1-E442-B164-ACED78BC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HomeExam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B447-BCEB-0047-9924-335C15365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I do not care when you attain the knowledge</a:t>
            </a:r>
          </a:p>
          <a:p>
            <a:pPr lvl="1"/>
            <a:r>
              <a:rPr lang="en-SE" dirty="0"/>
              <a:t>As long as what you hand in represents </a:t>
            </a:r>
            <a:r>
              <a:rPr lang="en-SE" u="sng" dirty="0"/>
              <a:t>YOUR</a:t>
            </a:r>
            <a:r>
              <a:rPr lang="en-SE" dirty="0"/>
              <a:t> knowledge</a:t>
            </a:r>
          </a:p>
          <a:p>
            <a:r>
              <a:rPr lang="en-SE" dirty="0"/>
              <a:t>Collaboration is permitted</a:t>
            </a:r>
          </a:p>
          <a:p>
            <a:pPr lvl="1"/>
            <a:r>
              <a:rPr lang="en-SE" dirty="0"/>
              <a:t>Discuss structure BUT write the code yourself</a:t>
            </a:r>
          </a:p>
          <a:p>
            <a:pPr lvl="1"/>
            <a:r>
              <a:rPr lang="en-SE" dirty="0"/>
              <a:t>Discuss design BUT produce the design diagrams / descriptions yourself</a:t>
            </a:r>
          </a:p>
          <a:p>
            <a:r>
              <a:rPr lang="en-SE" u="sng" dirty="0"/>
              <a:t>Discussion is fine, but do the work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2DDB-BCCF-0C4F-9911-F0D4D3680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485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Pre-requisites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Courses of at least 90 credits at first cycle including the following knowledge/courses. 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D0009E Introduction to programming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D0010E Object-oriented programming and design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D0012E Algorithms and data structures.</a:t>
            </a:r>
          </a:p>
          <a:p>
            <a:r>
              <a:rPr lang="en-US" altLang="x-none" dirty="0">
                <a:ea typeface="ＭＳ Ｐゴシック" charset="-128"/>
              </a:rPr>
              <a:t>But I want you to know basic Software Engineering (D0020E)</a:t>
            </a:r>
          </a:p>
          <a:p>
            <a:pPr lvl="1"/>
            <a:endParaRPr lang="en-US" altLang="x-none" dirty="0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CCA2B1-6BE8-8E44-9ED8-183E6A3F74FB}" type="slidenum">
              <a:rPr lang="en-US" altLang="x-none" sz="1400">
                <a:latin typeface="Arial Black" charset="0"/>
              </a:rPr>
              <a:pPr eaLnBrk="1" hangingPunct="1"/>
              <a:t>18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Course information</a:t>
            </a:r>
          </a:p>
        </p:txBody>
      </p:sp>
      <p:sp>
        <p:nvSpPr>
          <p:cNvPr id="235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  <a:hlinkClick r:id="rId2"/>
              </a:rPr>
              <a:t>https://ltu.instructure.com/login</a:t>
            </a:r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DE70119-BFD7-314C-9E93-FC56273B6493}" type="slidenum">
              <a:rPr lang="en-US" altLang="x-none" sz="1400">
                <a:latin typeface="Arial Black" charset="0"/>
              </a:rPr>
              <a:pPr eaLnBrk="1" hangingPunct="1"/>
              <a:t>19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x-none">
                <a:ea typeface="ＭＳ Ｐゴシック" charset="-128"/>
              </a:rPr>
              <a:t>About me</a:t>
            </a:r>
          </a:p>
        </p:txBody>
      </p:sp>
      <p:sp>
        <p:nvSpPr>
          <p:cNvPr id="18434" name="Platshållare för innehåll 6"/>
          <p:cNvSpPr>
            <a:spLocks noGrp="1"/>
          </p:cNvSpPr>
          <p:nvPr>
            <p:ph sz="half" idx="2"/>
          </p:nvPr>
        </p:nvSpPr>
        <p:spPr>
          <a:xfrm>
            <a:off x="3113088" y="2071688"/>
            <a:ext cx="6572250" cy="3810000"/>
          </a:xfrm>
        </p:spPr>
        <p:txBody>
          <a:bodyPr/>
          <a:lstStyle/>
          <a:p>
            <a:pPr eaLnBrk="1" hangingPunct="1"/>
            <a:r>
              <a:rPr lang="sv-SE" altLang="x-none" sz="2400" dirty="0">
                <a:ea typeface="ＭＳ Ｐゴシック" charset="-128"/>
              </a:rPr>
              <a:t>Josef Hallberg, PhD</a:t>
            </a: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Associate</a:t>
            </a:r>
            <a:r>
              <a:rPr lang="sv-SE" altLang="x-none" sz="2400" dirty="0">
                <a:ea typeface="ＭＳ Ｐゴシック" charset="-128"/>
              </a:rPr>
              <a:t> Professor in </a:t>
            </a:r>
            <a:r>
              <a:rPr lang="sv-SE" altLang="x-none" sz="2400" dirty="0" err="1">
                <a:ea typeface="ＭＳ Ｐゴシック" charset="-128"/>
              </a:rPr>
              <a:t>Pervasive</a:t>
            </a:r>
            <a:r>
              <a:rPr lang="sv-SE" altLang="x-none" sz="2400" dirty="0">
                <a:ea typeface="ＭＳ Ｐゴシック" charset="-128"/>
              </a:rPr>
              <a:t> and Mobile </a:t>
            </a:r>
            <a:r>
              <a:rPr lang="sv-SE" altLang="x-none" sz="2400" dirty="0" err="1">
                <a:ea typeface="ＭＳ Ｐゴシック" charset="-128"/>
              </a:rPr>
              <a:t>Computing</a:t>
            </a:r>
            <a:endParaRPr lang="sv-SE" altLang="x-none" sz="2400" dirty="0">
              <a:ea typeface="ＭＳ Ｐゴシック" charset="-128"/>
            </a:endParaRPr>
          </a:p>
          <a:p>
            <a:pPr eaLnBrk="1" hangingPunct="1"/>
            <a:r>
              <a:rPr lang="sv-SE" altLang="x-none" sz="2400" dirty="0">
                <a:ea typeface="ＭＳ Ｐゴシック" charset="-128"/>
              </a:rPr>
              <a:t>Research interests:</a:t>
            </a:r>
          </a:p>
          <a:p>
            <a:pPr lvl="1" eaLnBrk="1" hangingPunct="1"/>
            <a:r>
              <a:rPr lang="sv-SE" altLang="x-none" sz="2000" dirty="0">
                <a:ea typeface="ＭＳ Ｐゴシック" charset="-128"/>
              </a:rPr>
              <a:t>Smart </a:t>
            </a:r>
            <a:r>
              <a:rPr lang="sv-SE" altLang="x-none" sz="2000" dirty="0" err="1">
                <a:ea typeface="ＭＳ Ｐゴシック" charset="-128"/>
              </a:rPr>
              <a:t>homes</a:t>
            </a:r>
            <a:endParaRPr lang="sv-SE" altLang="x-none" sz="2000" dirty="0">
              <a:ea typeface="ＭＳ Ｐゴシック" charset="-128"/>
            </a:endParaRPr>
          </a:p>
          <a:p>
            <a:pPr lvl="1" eaLnBrk="1" hangingPunct="1"/>
            <a:r>
              <a:rPr lang="sv-SE" altLang="x-none" sz="2000" dirty="0">
                <a:ea typeface="ＭＳ Ｐゴシック" charset="-128"/>
              </a:rPr>
              <a:t>E-</a:t>
            </a:r>
            <a:r>
              <a:rPr lang="sv-SE" altLang="x-none" sz="2000" dirty="0" err="1">
                <a:ea typeface="ＭＳ Ｐゴシック" charset="-128"/>
              </a:rPr>
              <a:t>health</a:t>
            </a:r>
            <a:endParaRPr lang="sv-SE" altLang="x-none" sz="2000" dirty="0">
              <a:ea typeface="ＭＳ Ｐゴシック" charset="-128"/>
            </a:endParaRPr>
          </a:p>
          <a:p>
            <a:pPr lvl="1" eaLnBrk="1" hangingPunct="1"/>
            <a:r>
              <a:rPr lang="sv-SE" altLang="x-none" sz="2000" dirty="0" err="1">
                <a:ea typeface="ＭＳ Ｐゴシック" charset="-128"/>
              </a:rPr>
              <a:t>Gamification</a:t>
            </a:r>
            <a:endParaRPr lang="sv-SE" altLang="x-none" sz="2000" dirty="0">
              <a:ea typeface="ＭＳ Ｐゴシック" charset="-128"/>
            </a:endParaRP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Room</a:t>
            </a:r>
            <a:r>
              <a:rPr lang="sv-SE" altLang="x-none" sz="2400" dirty="0">
                <a:ea typeface="ＭＳ Ｐゴシック" charset="-128"/>
              </a:rPr>
              <a:t>: A2403</a:t>
            </a:r>
          </a:p>
          <a:p>
            <a:pPr eaLnBrk="1" hangingPunct="1"/>
            <a:r>
              <a:rPr lang="sv-SE" altLang="x-none" sz="2400" dirty="0" err="1">
                <a:ea typeface="ＭＳ Ｐゴシック" charset="-128"/>
              </a:rPr>
              <a:t>Phone</a:t>
            </a:r>
            <a:r>
              <a:rPr lang="sv-SE" altLang="x-none" sz="2400" dirty="0">
                <a:ea typeface="ＭＳ Ｐゴシック" charset="-128"/>
              </a:rPr>
              <a:t>: 0730 70 55 95</a:t>
            </a:r>
          </a:p>
          <a:p>
            <a:pPr eaLnBrk="1" hangingPunct="1"/>
            <a:r>
              <a:rPr lang="sv-SE" altLang="x-none" sz="2400" dirty="0">
                <a:ea typeface="ＭＳ Ｐゴシック" charset="-128"/>
              </a:rPr>
              <a:t>Mail: </a:t>
            </a:r>
            <a:r>
              <a:rPr lang="sv-SE" altLang="x-none" sz="2400" dirty="0" err="1">
                <a:ea typeface="ＭＳ Ｐゴシック" charset="-128"/>
              </a:rPr>
              <a:t>josef.hallberg@ltu.se</a:t>
            </a:r>
            <a:endParaRPr lang="sv-SE" altLang="x-none" sz="2400" dirty="0">
              <a:ea typeface="ＭＳ Ｐゴシック" charset="-128"/>
            </a:endParaRPr>
          </a:p>
        </p:txBody>
      </p:sp>
      <p:sp>
        <p:nvSpPr>
          <p:cNvPr id="18435" name="Platshållare för bildnumm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46F3C65-730A-964A-B04E-60D60BD6DE86}" type="slidenum">
              <a:rPr lang="en-US" altLang="x-none" sz="1400">
                <a:latin typeface="Arial Black" charset="0"/>
              </a:rPr>
              <a:pPr eaLnBrk="1" hangingPunct="1"/>
              <a:t>2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15910"/>
          <a:stretch>
            <a:fillRect/>
          </a:stretch>
        </p:blipFill>
        <p:spPr bwMode="auto">
          <a:xfrm>
            <a:off x="250825" y="2276475"/>
            <a:ext cx="26447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 would like discussions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I encourage you to ask questions</a:t>
            </a:r>
          </a:p>
          <a:p>
            <a:r>
              <a:rPr lang="en-US" altLang="x-none" dirty="0">
                <a:ea typeface="ＭＳ Ｐゴシック" charset="-128"/>
              </a:rPr>
              <a:t>I will try to prepare questions to discuss</a:t>
            </a:r>
          </a:p>
          <a:p>
            <a:r>
              <a:rPr lang="en-US" altLang="x-none" dirty="0">
                <a:ea typeface="ＭＳ Ｐゴシック" charset="-128"/>
              </a:rPr>
              <a:t>Beehive discussions 2-3 people</a:t>
            </a:r>
          </a:p>
          <a:p>
            <a:r>
              <a:rPr lang="en-US" altLang="x-none" dirty="0">
                <a:ea typeface="ＭＳ Ｐゴシック" charset="-128"/>
              </a:rPr>
              <a:t>Learn from each other</a:t>
            </a:r>
          </a:p>
          <a:p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Discussions related to the </a:t>
            </a:r>
            <a:r>
              <a:rPr lang="en-US" altLang="x-none" dirty="0" err="1">
                <a:ea typeface="ＭＳ Ｐゴシック" charset="-128"/>
              </a:rPr>
              <a:t>HomeExam</a:t>
            </a:r>
            <a:r>
              <a:rPr lang="en-US" altLang="x-none" dirty="0">
                <a:ea typeface="ＭＳ Ｐゴシック" charset="-128"/>
              </a:rPr>
              <a:t>?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929862A-3A29-0048-8FBD-06142324AAFD}" type="slidenum">
              <a:rPr lang="en-US" altLang="x-none" sz="1400">
                <a:latin typeface="Arial Black" charset="0"/>
              </a:rPr>
              <a:pPr eaLnBrk="1" hangingPunct="1"/>
              <a:t>20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Made to reflect the content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a design and implications of design choices</a:t>
            </a:r>
          </a:p>
          <a:p>
            <a:pPr lvl="1"/>
            <a:r>
              <a:rPr lang="en-US" altLang="x-none">
                <a:ea typeface="ＭＳ Ｐゴシック" charset="-128"/>
              </a:rPr>
              <a:t>Identify and understand design-patterns</a:t>
            </a:r>
          </a:p>
          <a:p>
            <a:pPr lvl="1"/>
            <a:r>
              <a:rPr lang="en-US" altLang="x-none">
                <a:ea typeface="ＭＳ Ｐゴシック" charset="-128"/>
              </a:rPr>
              <a:t>Identify stakeholders and requirements</a:t>
            </a:r>
          </a:p>
          <a:p>
            <a:pPr lvl="1"/>
            <a:r>
              <a:rPr lang="en-US" altLang="x-none">
                <a:ea typeface="ＭＳ Ｐゴシック" charset="-128"/>
              </a:rPr>
              <a:t>Design a feature according to requirements</a:t>
            </a:r>
          </a:p>
          <a:p>
            <a:pPr lvl="1"/>
            <a:r>
              <a:rPr lang="en-US" altLang="x-none">
                <a:ea typeface="ＭＳ Ｐゴシック" charset="-128"/>
              </a:rPr>
              <a:t>Implement a feature according to a design</a:t>
            </a:r>
          </a:p>
          <a:p>
            <a:pPr lvl="1"/>
            <a:r>
              <a:rPr lang="en-US" altLang="x-none">
                <a:ea typeface="ＭＳ Ｐゴシック" charset="-128"/>
              </a:rPr>
              <a:t>Version control</a:t>
            </a:r>
          </a:p>
          <a:p>
            <a:pPr lvl="1"/>
            <a:r>
              <a:rPr lang="en-US" altLang="x-none">
                <a:ea typeface="ＭＳ Ｐゴシック" charset="-128"/>
              </a:rPr>
              <a:t>Create test-cases and verify functionality</a:t>
            </a:r>
          </a:p>
          <a:p>
            <a:pPr lvl="1"/>
            <a:r>
              <a:rPr lang="en-US" altLang="x-none">
                <a:ea typeface="ＭＳ Ｐゴシック" charset="-128"/>
              </a:rPr>
              <a:t>Document code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B897E1-BB4E-454C-A3DA-6497B78DF51D}" type="slidenum">
              <a:rPr lang="en-US" altLang="x-none" sz="1400">
                <a:latin typeface="Arial Black" charset="0"/>
              </a:rPr>
              <a:pPr eaLnBrk="1" hangingPunct="1"/>
              <a:t>21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0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000" dirty="0">
                <a:ea typeface="ＭＳ Ｐゴシック" charset="-128"/>
              </a:rPr>
              <a:t>Registration and Project selection: </a:t>
            </a:r>
          </a:p>
          <a:p>
            <a:pPr lvl="1"/>
            <a:r>
              <a:rPr lang="en-US" altLang="x-none" sz="1600" dirty="0">
                <a:ea typeface="ＭＳ Ｐゴシック" charset="-128"/>
              </a:rPr>
              <a:t>Groups of 2-3 people (3 preferred)</a:t>
            </a:r>
          </a:p>
          <a:p>
            <a:pPr lvl="1"/>
            <a:r>
              <a:rPr lang="en-US" altLang="x-none" sz="1600" dirty="0">
                <a:ea typeface="ＭＳ Ｐゴシック" charset="-128"/>
              </a:rPr>
              <a:t>Select a GitHub project to work on</a:t>
            </a:r>
          </a:p>
          <a:p>
            <a:pPr lvl="2"/>
            <a:r>
              <a:rPr lang="en-US" altLang="x-none" sz="1600" dirty="0">
                <a:ea typeface="ＭＳ Ｐゴシック" charset="-128"/>
              </a:rPr>
              <a:t>&gt; 200 forks, Automated test suite, Something that inspires you</a:t>
            </a:r>
          </a:p>
          <a:p>
            <a:pPr lvl="2"/>
            <a:r>
              <a:rPr lang="en-US" altLang="x-none" sz="2800" dirty="0">
                <a:ea typeface="ＭＳ Ｐゴシック" charset="-128"/>
              </a:rPr>
              <a:t>Make sure there is a feature/change request you can implement</a:t>
            </a:r>
          </a:p>
          <a:p>
            <a:r>
              <a:rPr lang="en-US" altLang="x-none" sz="2000" dirty="0">
                <a:ea typeface="ＭＳ Ｐゴシック" charset="-128"/>
              </a:rPr>
              <a:t>Understanding software design</a:t>
            </a:r>
          </a:p>
          <a:p>
            <a:r>
              <a:rPr lang="en-US" altLang="x-none" sz="2000" dirty="0">
                <a:ea typeface="ＭＳ Ｐゴシック" charset="-128"/>
              </a:rPr>
              <a:t>Implement Change/Feature request</a:t>
            </a:r>
          </a:p>
          <a:p>
            <a:r>
              <a:rPr lang="en-US" altLang="x-none" sz="2000" dirty="0">
                <a:ea typeface="ＭＳ Ｐゴシック" charset="-128"/>
              </a:rPr>
              <a:t>Design patterns</a:t>
            </a:r>
          </a:p>
          <a:p>
            <a:r>
              <a:rPr lang="en-US" altLang="x-none" sz="2000" dirty="0">
                <a:ea typeface="ＭＳ Ｐゴシック" charset="-128"/>
              </a:rPr>
              <a:t>Automated tests</a:t>
            </a:r>
          </a:p>
          <a:p>
            <a:r>
              <a:rPr lang="en-US" altLang="x-none" sz="2000" dirty="0">
                <a:ea typeface="ＭＳ Ｐゴシック" charset="-128"/>
              </a:rPr>
              <a:t>Presentation and demo</a:t>
            </a:r>
          </a:p>
          <a:p>
            <a:r>
              <a:rPr lang="en-US" altLang="x-none" sz="2000" dirty="0">
                <a:ea typeface="ＭＳ Ｐゴシック" charset="-128"/>
              </a:rPr>
              <a:t>Home Exam</a:t>
            </a:r>
          </a:p>
          <a:p>
            <a:endParaRPr lang="en-US" altLang="x-none" sz="2400" dirty="0">
              <a:ea typeface="ＭＳ Ｐゴシック" charset="-128"/>
            </a:endParaRPr>
          </a:p>
          <a:p>
            <a:endParaRPr lang="en-US" altLang="x-none" sz="2400" dirty="0"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21B944-6D9C-D542-9DC8-52F738E2A20E}" type="slidenum">
              <a:rPr lang="en-US" altLang="x-none" sz="1400">
                <a:latin typeface="Arial Black" charset="0"/>
              </a:rPr>
              <a:pPr eaLnBrk="1" hangingPunct="1"/>
              <a:t>22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5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Examination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Assignments: Pass or Fail</a:t>
            </a:r>
          </a:p>
          <a:p>
            <a:r>
              <a:rPr lang="en-US" altLang="x-none">
                <a:ea typeface="ＭＳ Ｐゴシック" charset="-128"/>
              </a:rPr>
              <a:t>Home Exam: Fail, 3, 4, 5</a:t>
            </a:r>
          </a:p>
          <a:p>
            <a:endParaRPr lang="en-US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Do not cheat</a:t>
            </a:r>
          </a:p>
          <a:p>
            <a:pPr lvl="1"/>
            <a:r>
              <a:rPr lang="en-US" altLang="x-none">
                <a:ea typeface="ＭＳ Ｐゴシック" charset="-128"/>
              </a:rPr>
              <a:t>Always reference/cite source material</a:t>
            </a:r>
          </a:p>
          <a:p>
            <a:pPr lvl="1"/>
            <a:r>
              <a:rPr lang="en-US" altLang="x-none">
                <a:ea typeface="ＭＳ Ｐゴシック" charset="-128"/>
              </a:rPr>
              <a:t>Collaboration is fine, but provide your own answers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9F0F888-8590-A24E-B5E2-25FE79EBBAEE}" type="slidenum">
              <a:rPr lang="en-US" altLang="x-none" sz="1400">
                <a:latin typeface="Arial Black" charset="0"/>
              </a:rPr>
              <a:pPr eaLnBrk="1" hangingPunct="1"/>
              <a:t>23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3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Mail filtering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I will use D7032E in the subject, please do the same</a:t>
            </a:r>
          </a:p>
          <a:p>
            <a:r>
              <a:rPr lang="en-US" altLang="x-none" dirty="0">
                <a:ea typeface="ＭＳ Ｐゴシック" charset="-128"/>
              </a:rPr>
              <a:t>For the Registration assignment: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please add the email of all members in the TO or CC fields. 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Make sure your group name is in the subject.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I may reply to this email with my feedback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E08D4F-80AF-6741-9BC9-04B0DFEA9BE9}" type="slidenum">
              <a:rPr lang="en-US" altLang="x-none" sz="1400">
                <a:latin typeface="Arial Black" charset="0"/>
              </a:rPr>
              <a:pPr eaLnBrk="1" hangingPunct="1"/>
              <a:t>24</a:t>
            </a:fld>
            <a:endParaRPr lang="en-US" altLang="x-none" sz="140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0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3CC8BB-585C-764C-8FF5-DD4868CE5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Overview of software engineering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4465-5ABD-C34E-B1AA-673FE402C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54901-F1C3-F348-AE63-C8091AE276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6A0F9DED-0AD8-B848-985D-6BCA45B0C173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5335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EA945E7-677D-F947-9E10-9858106B63AE}" type="slidenum">
              <a:rPr lang="en-US" altLang="x-none" sz="1400">
                <a:latin typeface="Arial Black" charset="0"/>
              </a:rPr>
              <a:pPr eaLnBrk="1" hangingPunct="1"/>
              <a:t>26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Design</a:t>
            </a:r>
          </a:p>
        </p:txBody>
      </p:sp>
      <p:sp>
        <p:nvSpPr>
          <p:cNvPr id="2662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531A3A-3BBD-D44B-8136-9E69CB54D0E4}" type="slidenum">
              <a:rPr lang="en-US" altLang="x-none" sz="1400">
                <a:latin typeface="Arial Black" charset="0"/>
              </a:rPr>
              <a:pPr eaLnBrk="1" hangingPunct="1"/>
              <a:t>27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457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Module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Responsibilities of each module?</a:t>
            </a:r>
          </a:p>
          <a:p>
            <a:pPr lvl="1"/>
            <a:r>
              <a:rPr lang="en-US" altLang="x-none">
                <a:ea typeface="ＭＳ Ｐゴシック" charset="-128"/>
              </a:rPr>
              <a:t>What access to other software elements?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Dependencies?</a:t>
            </a:r>
          </a:p>
          <a:p>
            <a:pPr lvl="1"/>
            <a:r>
              <a:rPr lang="en-US" altLang="x-none">
                <a:ea typeface="ＭＳ Ｐゴシック" charset="-128"/>
              </a:rPr>
              <a:t>Relationships?</a:t>
            </a:r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A17CCE0-0338-194D-A74C-8E188CB5056B}" type="slidenum">
              <a:rPr lang="en-US" altLang="x-none" sz="1400">
                <a:latin typeface="Arial Black" charset="0"/>
              </a:rPr>
              <a:pPr eaLnBrk="1" hangingPunct="1"/>
              <a:t>28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71763"/>
            <a:ext cx="4730750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Component-and-connector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Major executing components and interaction at runtime?</a:t>
            </a:r>
          </a:p>
          <a:p>
            <a:pPr lvl="1"/>
            <a:r>
              <a:rPr lang="en-US" altLang="x-none">
                <a:ea typeface="ＭＳ Ｐゴシック" charset="-128"/>
              </a:rPr>
              <a:t>Major shared data stores?</a:t>
            </a:r>
          </a:p>
          <a:p>
            <a:pPr lvl="1"/>
            <a:r>
              <a:rPr lang="en-US" altLang="x-none">
                <a:ea typeface="ＭＳ Ｐゴシック" charset="-128"/>
              </a:rPr>
              <a:t>Progress through the system?</a:t>
            </a:r>
          </a:p>
          <a:p>
            <a:pPr lvl="1"/>
            <a:r>
              <a:rPr lang="en-US" altLang="x-none">
                <a:ea typeface="ＭＳ Ｐゴシック" charset="-128"/>
              </a:rPr>
              <a:t>What can run in parallel?</a:t>
            </a:r>
          </a:p>
          <a:p>
            <a:pPr lvl="1"/>
            <a:r>
              <a:rPr lang="en-US" altLang="x-none">
                <a:ea typeface="ＭＳ Ｐゴシック" charset="-128"/>
              </a:rPr>
              <a:t>Dynamic behavior? Changes at runtime?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E75E604-B131-CA4B-BC76-5C58BF15B46A}" type="slidenum">
              <a:rPr lang="en-US" altLang="x-none" sz="1400">
                <a:latin typeface="Arial Black" charset="0"/>
              </a:rPr>
              <a:pPr eaLnBrk="1" hangingPunct="1"/>
              <a:t>29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0"/>
            <a:ext cx="7596187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889FE-E537-2C4F-8BF1-58B5157EF0EA}" type="slidenum">
              <a:rPr lang="en-US" altLang="x-none" smtClean="0"/>
              <a:pPr/>
              <a:t>3</a:t>
            </a:fld>
            <a:endParaRPr lang="en-US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8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35183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Design – Software Architecture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Allocation structures</a:t>
            </a:r>
          </a:p>
          <a:p>
            <a:pPr lvl="1"/>
            <a:r>
              <a:rPr lang="en-US" altLang="x-none">
                <a:ea typeface="ＭＳ Ｐゴシック" charset="-128"/>
              </a:rPr>
              <a:t>What processor does elements execute on?</a:t>
            </a:r>
          </a:p>
          <a:p>
            <a:pPr lvl="1"/>
            <a:r>
              <a:rPr lang="en-US" altLang="x-none">
                <a:ea typeface="ＭＳ Ｐゴシック" charset="-128"/>
              </a:rPr>
              <a:t>In what directories or files are things stored?</a:t>
            </a:r>
          </a:p>
          <a:p>
            <a:pPr lvl="1"/>
            <a:r>
              <a:rPr lang="en-US" altLang="x-none">
                <a:ea typeface="ＭＳ Ｐゴシック" charset="-128"/>
              </a:rPr>
              <a:t>What software elements are assigned to which team?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68A6D3-3A7B-3742-B000-16D16C6428C5}" type="slidenum">
              <a:rPr lang="en-US" altLang="x-none" sz="1400">
                <a:latin typeface="Arial Black" charset="0"/>
              </a:rPr>
              <a:pPr eaLnBrk="1" hangingPunct="1"/>
              <a:t>30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Discussion points</a:t>
            </a:r>
          </a:p>
        </p:txBody>
      </p:sp>
      <p:sp>
        <p:nvSpPr>
          <p:cNvPr id="3072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0" dirty="0">
                <a:ea typeface="ＭＳ Ｐゴシック" charset="-128"/>
              </a:rPr>
              <a:t>What aspects should be considered when designing a software architecture?</a:t>
            </a:r>
          </a:p>
          <a:p>
            <a:r>
              <a:rPr lang="en-US" altLang="x-none" b="0" dirty="0">
                <a:ea typeface="ＭＳ Ｐゴシック" charset="-128"/>
              </a:rPr>
              <a:t>What is the role of a software architect?</a:t>
            </a:r>
          </a:p>
          <a:p>
            <a:r>
              <a:rPr lang="en-US" altLang="x-none" dirty="0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C7293CC-D202-B94D-A5E7-433AC75F0FAF}" type="slidenum">
              <a:rPr lang="en-US" altLang="x-none" sz="1400">
                <a:latin typeface="Arial Black" charset="0"/>
              </a:rPr>
              <a:pPr eaLnBrk="1" hangingPunct="1"/>
              <a:t>31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9F59B8-DDD6-0A4E-88BB-29C7BD383FB7}" type="slidenum">
              <a:rPr lang="en-US" altLang="x-none" sz="1400">
                <a:latin typeface="Arial Black" charset="0"/>
              </a:rPr>
              <a:pPr eaLnBrk="1" hangingPunct="1"/>
              <a:t>32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3141663"/>
            <a:ext cx="7772400" cy="136207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Quality Software,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On Time,</a:t>
            </a:r>
            <a:br>
              <a:rPr lang="en-US" altLang="x-none">
                <a:ea typeface="ＭＳ Ｐゴシック" charset="-128"/>
              </a:rPr>
            </a:br>
            <a:r>
              <a:rPr lang="en-US" altLang="x-none">
                <a:ea typeface="ＭＳ Ｐゴシック" charset="-128"/>
              </a:rPr>
              <a:t>		and Within Budget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8461375" cy="3810000"/>
          </a:xfrm>
        </p:spPr>
        <p:txBody>
          <a:bodyPr/>
          <a:lstStyle/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Will inhibit or enable driving quality attributes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Allows management of change as it evolves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Early prediction of a system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qualities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Enhance communication among stakeholders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Fundamental design decisions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Constraints on subsequent implementation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Dictates the structure of an organization</a:t>
            </a:r>
          </a:p>
          <a:p>
            <a:pPr marL="514350" indent="-514350">
              <a:buFont typeface="Arial Black" charset="0"/>
              <a:buAutoNum type="arabicPeriod"/>
            </a:pPr>
            <a:r>
              <a:rPr lang="en-US" altLang="x-none">
                <a:ea typeface="ＭＳ Ｐゴシック" charset="-128"/>
              </a:rPr>
              <a:t>Basis for evolutionary prototyping</a:t>
            </a:r>
          </a:p>
          <a:p>
            <a:pPr marL="514350" indent="-514350">
              <a:buFont typeface="Arial Black" charset="0"/>
              <a:buAutoNum type="arabicPeriod"/>
            </a:pPr>
            <a:endParaRPr lang="en-US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0E01775-040C-CB4F-BA3D-F4F98764F364}" type="slidenum">
              <a:rPr lang="en-US" altLang="x-none" sz="1400">
                <a:latin typeface="Arial Black" charset="0"/>
              </a:rPr>
              <a:pPr eaLnBrk="1" hangingPunct="1"/>
              <a:t>33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is software architecture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Allows reasoning about cost and schedule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Transferable, reusable model that form the heart of a product line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Assembly of components, rather than simply on their creations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Channels the creativity of developers, reducing design and system complexity</a:t>
            </a:r>
          </a:p>
          <a:p>
            <a:pPr marL="514350" indent="-514350">
              <a:buFont typeface="+mj-lt"/>
              <a:buAutoNum type="arabicPeriod" startAt="9"/>
              <a:defRPr/>
            </a:pPr>
            <a:r>
              <a:rPr lang="en-US" dirty="0"/>
              <a:t>Foundation for training a new team member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5612AA-F5F1-1A4D-9A83-3FE999C62394}" type="slidenum">
              <a:rPr lang="en-US" altLang="x-none" sz="1400">
                <a:latin typeface="Arial Black" charset="0"/>
              </a:rPr>
              <a:pPr eaLnBrk="1" hangingPunct="1"/>
              <a:t>34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Implementation</a:t>
            </a:r>
          </a:p>
        </p:txBody>
      </p:sp>
      <p:sp>
        <p:nvSpPr>
          <p:cNvPr id="3481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3419C57-A3CD-594E-99EC-3F98BA335315}" type="slidenum">
              <a:rPr lang="en-US" altLang="x-none" sz="1400">
                <a:latin typeface="Arial Black" charset="0"/>
              </a:rPr>
              <a:pPr eaLnBrk="1" hangingPunct="1"/>
              <a:t>35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Implementation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Understanding a design</a:t>
            </a:r>
          </a:p>
          <a:p>
            <a:r>
              <a:rPr lang="en-US" altLang="x-none">
                <a:ea typeface="ＭＳ Ｐゴシック" charset="-128"/>
              </a:rPr>
              <a:t>Version management</a:t>
            </a:r>
          </a:p>
          <a:p>
            <a:r>
              <a:rPr lang="en-US" altLang="x-none">
                <a:ea typeface="ＭＳ Ｐゴシック" charset="-128"/>
              </a:rPr>
              <a:t>Configuration management</a:t>
            </a:r>
          </a:p>
          <a:p>
            <a:r>
              <a:rPr lang="en-US" altLang="x-none">
                <a:ea typeface="ＭＳ Ｐゴシック" charset="-128"/>
              </a:rPr>
              <a:t>Error handling</a:t>
            </a:r>
          </a:p>
          <a:p>
            <a:r>
              <a:rPr lang="en-US" altLang="x-none">
                <a:ea typeface="ＭＳ Ｐゴシック" charset="-128"/>
              </a:rPr>
              <a:t>Coding / Debugging / Testing</a:t>
            </a:r>
          </a:p>
          <a:p>
            <a:r>
              <a:rPr lang="en-US" altLang="x-none">
                <a:ea typeface="ＭＳ Ｐゴシック" charset="-128"/>
              </a:rPr>
              <a:t>Documentation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41B2628-5189-1544-85E6-6993FF22C67E}" type="slidenum">
              <a:rPr lang="en-US" altLang="x-none" sz="1400">
                <a:latin typeface="Arial Black" charset="0"/>
              </a:rPr>
              <a:pPr eaLnBrk="1" hangingPunct="1"/>
              <a:t>36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2FDF9AF-20E2-A84B-8122-6A42D9FF840A}" type="slidenum">
              <a:rPr lang="en-US" altLang="x-none" sz="1400">
                <a:latin typeface="Arial Black" charset="0"/>
              </a:rPr>
              <a:pPr eaLnBrk="1" hangingPunct="1"/>
              <a:t>37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36866" name="TextBox 4"/>
          <p:cNvSpPr txBox="1">
            <a:spLocks noChangeArrowheads="1"/>
          </p:cNvSpPr>
          <p:nvPr/>
        </p:nvSpPr>
        <p:spPr bwMode="auto">
          <a:xfrm>
            <a:off x="611188" y="3141663"/>
            <a:ext cx="806291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3600"/>
              <a:t>Why is Versioning / </a:t>
            </a:r>
          </a:p>
          <a:p>
            <a:pPr algn="ctr" eaLnBrk="1" hangingPunct="1"/>
            <a:r>
              <a:rPr lang="en-US" altLang="x-none" sz="3600"/>
              <a:t>Configuration Management important?</a:t>
            </a:r>
          </a:p>
          <a:p>
            <a:pPr algn="ctr" eaLnBrk="1" hangingPunct="1"/>
            <a:endParaRPr lang="en-US" altLang="x-none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Software Configuration Management (SCM)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Changes that are made to the requirements drive the design</a:t>
            </a:r>
          </a:p>
          <a:p>
            <a:r>
              <a:rPr lang="en-US" altLang="x-none" dirty="0" err="1">
                <a:ea typeface="ＭＳ Ｐゴシック" charset="-128"/>
              </a:rPr>
              <a:t>Designchanges</a:t>
            </a:r>
            <a:r>
              <a:rPr lang="en-US" altLang="x-none" dirty="0">
                <a:ea typeface="ＭＳ Ｐゴシック" charset="-128"/>
              </a:rPr>
              <a:t> affect the code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D3B4314-BF2C-CC47-A418-D85FCB8D448A}" type="slidenum">
              <a:rPr lang="en-US" altLang="x-none" sz="1400">
                <a:latin typeface="Arial Black" charset="0"/>
              </a:rPr>
              <a:pPr eaLnBrk="1" hangingPunct="1"/>
              <a:t>38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Motivation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What if a fully tested program doesn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t work?</a:t>
            </a:r>
          </a:p>
          <a:p>
            <a:r>
              <a:rPr lang="en-US" altLang="x-none">
                <a:ea typeface="ＭＳ Ｐゴシック" charset="-128"/>
              </a:rPr>
              <a:t>What if a difficult bug that was fixed reappears?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EC0DA6-3947-BE4E-9393-56EFD9F37313}" type="slidenum">
              <a:rPr lang="en-US" altLang="x-none" sz="1400">
                <a:latin typeface="Arial Black" charset="0"/>
              </a:rPr>
              <a:pPr eaLnBrk="1" hangingPunct="1"/>
              <a:t>39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400">
                <a:ea typeface="ＭＳ Ｐゴシック" charset="-128"/>
              </a:rPr>
              <a:t>Outline of this course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Practical Software Engineering</a:t>
            </a:r>
          </a:p>
          <a:p>
            <a:pPr lvl="1"/>
            <a:r>
              <a:rPr lang="en-US" altLang="x-none">
                <a:ea typeface="ＭＳ Ｐゴシック" charset="-128"/>
              </a:rPr>
              <a:t>Software Architecture</a:t>
            </a:r>
          </a:p>
          <a:p>
            <a:pPr lvl="1"/>
            <a:r>
              <a:rPr lang="en-US" altLang="x-none">
                <a:ea typeface="ＭＳ Ｐゴシック" charset="-128"/>
              </a:rPr>
              <a:t>Quality Attributes</a:t>
            </a:r>
          </a:p>
          <a:p>
            <a:pPr lvl="1"/>
            <a:r>
              <a:rPr lang="en-US" altLang="x-none">
                <a:ea typeface="ＭＳ Ｐゴシック" charset="-128"/>
              </a:rPr>
              <a:t>Working with large software</a:t>
            </a:r>
          </a:p>
          <a:p>
            <a:pPr lvl="1"/>
            <a:r>
              <a:rPr lang="en-US" altLang="x-none">
                <a:ea typeface="ＭＳ Ｐゴシック" charset="-128"/>
              </a:rPr>
              <a:t>Tools-of-the-trade</a:t>
            </a:r>
          </a:p>
          <a:p>
            <a:pPr lvl="1"/>
            <a:r>
              <a:rPr lang="en-US" altLang="x-none">
                <a:ea typeface="ＭＳ Ｐゴシック" charset="-128"/>
              </a:rPr>
              <a:t>Best practices</a:t>
            </a:r>
          </a:p>
          <a:p>
            <a:pPr lvl="1"/>
            <a:endParaRPr lang="en-US" altLang="x-none">
              <a:ea typeface="ＭＳ Ｐゴシック" charset="-128"/>
            </a:endParaRPr>
          </a:p>
          <a:p>
            <a:pPr lvl="1"/>
            <a:endParaRPr lang="en-US" altLang="x-none">
              <a:ea typeface="ＭＳ Ｐゴシック" charset="-128"/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341C449-F408-CD4C-B2C8-16B588AA6E83}" type="slidenum">
              <a:rPr lang="en-US" altLang="x-none" sz="1400">
                <a:latin typeface="Arial Black" charset="0"/>
              </a:rPr>
              <a:pPr eaLnBrk="1" hangingPunct="1"/>
              <a:t>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Without control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Simultaneous updates</a:t>
            </a:r>
          </a:p>
          <a:p>
            <a:r>
              <a:rPr lang="en-US" altLang="x-none">
                <a:ea typeface="ＭＳ Ｐゴシック" charset="-128"/>
              </a:rPr>
              <a:t>Shared code</a:t>
            </a:r>
          </a:p>
          <a:p>
            <a:r>
              <a:rPr lang="en-US" altLang="x-none">
                <a:ea typeface="ＭＳ Ｐゴシック" charset="-128"/>
              </a:rPr>
              <a:t>Common code</a:t>
            </a:r>
          </a:p>
          <a:p>
            <a:r>
              <a:rPr lang="en-US" altLang="x-none">
                <a:ea typeface="ＭＳ Ｐゴシック" charset="-128"/>
              </a:rPr>
              <a:t>Versions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4A7D02B-F379-FB46-AEE1-68877F5F5A18}" type="slidenum">
              <a:rPr lang="en-US" altLang="x-none" sz="1400">
                <a:latin typeface="Arial Black" charset="0"/>
              </a:rPr>
              <a:pPr eaLnBrk="1" hangingPunct="1"/>
              <a:t>40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5" name="Right Brace 4"/>
          <p:cNvSpPr>
            <a:spLocks/>
          </p:cNvSpPr>
          <p:nvPr/>
        </p:nvSpPr>
        <p:spPr bwMode="auto">
          <a:xfrm>
            <a:off x="5003800" y="2205038"/>
            <a:ext cx="720725" cy="2016125"/>
          </a:xfrm>
          <a:prstGeom prst="rightBrace">
            <a:avLst>
              <a:gd name="adj1" fmla="val 832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/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5940425" y="2997200"/>
            <a:ext cx="1820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1"/>
              <a:t>Problems</a:t>
            </a:r>
          </a:p>
        </p:txBody>
      </p: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539750" y="5229225"/>
            <a:ext cx="812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1"/>
              <a:t>Leads to wasting an enormous amount of time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Control the system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 answer the questions</a:t>
            </a:r>
          </a:p>
          <a:p>
            <a:pPr lvl="1"/>
            <a:r>
              <a:rPr lang="en-US" altLang="x-none">
                <a:ea typeface="ＭＳ Ｐゴシック" charset="-128"/>
              </a:rPr>
              <a:t>What is my current software configuration?</a:t>
            </a:r>
          </a:p>
          <a:p>
            <a:pPr lvl="1"/>
            <a:r>
              <a:rPr lang="en-US" altLang="x-none">
                <a:ea typeface="ＭＳ Ｐゴシック" charset="-128"/>
              </a:rPr>
              <a:t>What is its status?</a:t>
            </a:r>
          </a:p>
          <a:p>
            <a:pPr lvl="1"/>
            <a:r>
              <a:rPr lang="en-US" altLang="x-none">
                <a:ea typeface="ＭＳ Ｐゴシック" charset="-128"/>
              </a:rPr>
              <a:t>How do I control changes to my configuration?</a:t>
            </a:r>
          </a:p>
          <a:p>
            <a:pPr lvl="1"/>
            <a:r>
              <a:rPr lang="en-US" altLang="x-none">
                <a:ea typeface="ＭＳ Ｐゴシック" charset="-128"/>
              </a:rPr>
              <a:t>What changes have been made to the software?</a:t>
            </a:r>
          </a:p>
          <a:p>
            <a:pPr lvl="1"/>
            <a:r>
              <a:rPr lang="en-US" altLang="x-none">
                <a:ea typeface="ＭＳ Ｐゴシック" charset="-128"/>
              </a:rPr>
              <a:t>Do anyone else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changes affect my software?</a:t>
            </a:r>
          </a:p>
          <a:p>
            <a:pPr lvl="1"/>
            <a:r>
              <a:rPr lang="en-US" altLang="x-none">
                <a:ea typeface="ＭＳ Ｐゴシック" charset="-128"/>
              </a:rPr>
              <a:t>What tests go together with this version?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2364898-AB01-0441-BB16-F97EE22DD214}" type="slidenum">
              <a:rPr lang="en-US" altLang="x-none" sz="1400">
                <a:latin typeface="Arial Black" charset="0"/>
              </a:rPr>
              <a:pPr eaLnBrk="1" hangingPunct="1"/>
              <a:t>41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Configuration Management Overview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739FB52-1818-7340-B380-F245B3593528}" type="slidenum">
              <a:rPr lang="en-US" altLang="x-none" sz="1400">
                <a:latin typeface="Arial Black" charset="0"/>
              </a:rPr>
              <a:pPr eaLnBrk="1" hangingPunct="1"/>
              <a:t>42</a:t>
            </a:fld>
            <a:endParaRPr lang="en-US" altLang="x-none" sz="1400">
              <a:latin typeface="Arial Black" charset="0"/>
            </a:endParaRPr>
          </a:p>
        </p:txBody>
      </p:sp>
      <p:grpSp>
        <p:nvGrpSpPr>
          <p:cNvPr id="41987" name="Group 66"/>
          <p:cNvGrpSpPr>
            <a:grpSpLocks/>
          </p:cNvGrpSpPr>
          <p:nvPr/>
        </p:nvGrpSpPr>
        <p:grpSpPr bwMode="auto">
          <a:xfrm>
            <a:off x="611188" y="2276475"/>
            <a:ext cx="7961312" cy="4292600"/>
            <a:chOff x="931562" y="2376978"/>
            <a:chExt cx="7960918" cy="4292382"/>
          </a:xfrm>
        </p:grpSpPr>
        <p:sp>
          <p:nvSpPr>
            <p:cNvPr id="9" name="Rectangle 8"/>
            <p:cNvSpPr/>
            <p:nvPr/>
          </p:nvSpPr>
          <p:spPr>
            <a:xfrm>
              <a:off x="931562" y="2376978"/>
              <a:ext cx="1623932" cy="6206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Initial development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1562" y="3284982"/>
              <a:ext cx="1623932" cy="93657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Establish / Update Baseline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1562" y="4508883"/>
              <a:ext cx="1623932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Validate Baseline</a:t>
              </a:r>
            </a:p>
          </p:txBody>
        </p:sp>
        <p:grpSp>
          <p:nvGrpSpPr>
            <p:cNvPr id="41991" name="Group 17"/>
            <p:cNvGrpSpPr>
              <a:grpSpLocks/>
            </p:cNvGrpSpPr>
            <p:nvPr/>
          </p:nvGrpSpPr>
          <p:grpSpPr bwMode="auto">
            <a:xfrm>
              <a:off x="3059832" y="5355226"/>
              <a:ext cx="1584176" cy="1314134"/>
              <a:chOff x="4067944" y="5355226"/>
              <a:chExt cx="1440161" cy="1314134"/>
            </a:xfrm>
          </p:grpSpPr>
          <p:sp>
            <p:nvSpPr>
              <p:cNvPr id="12" name="Can 11"/>
              <p:cNvSpPr/>
              <p:nvPr/>
            </p:nvSpPr>
            <p:spPr>
              <a:xfrm>
                <a:off x="4068364" y="5354977"/>
                <a:ext cx="1440226" cy="1314383"/>
              </a:xfrm>
              <a:prstGeom prst="ca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dirty="0"/>
                  <a:t>Baseline</a:t>
                </a:r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r>
                  <a:rPr lang="en-US" dirty="0"/>
                  <a:t>Changes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068364" y="5988358"/>
                <a:ext cx="1440226" cy="176203"/>
              </a:xfrm>
              <a:custGeom>
                <a:avLst/>
                <a:gdLst>
                  <a:gd name="connsiteX0" fmla="*/ 0 w 1466449"/>
                  <a:gd name="connsiteY0" fmla="*/ 19111 h 177413"/>
                  <a:gd name="connsiteX1" fmla="*/ 252728 w 1466449"/>
                  <a:gd name="connsiteY1" fmla="*/ 145482 h 177413"/>
                  <a:gd name="connsiteX2" fmla="*/ 758183 w 1466449"/>
                  <a:gd name="connsiteY2" fmla="*/ 177075 h 177413"/>
                  <a:gd name="connsiteX3" fmla="*/ 1213092 w 1466449"/>
                  <a:gd name="connsiteY3" fmla="*/ 132845 h 177413"/>
                  <a:gd name="connsiteX4" fmla="*/ 1446865 w 1466449"/>
                  <a:gd name="connsiteY4" fmla="*/ 19111 h 177413"/>
                  <a:gd name="connsiteX5" fmla="*/ 1453184 w 1466449"/>
                  <a:gd name="connsiteY5" fmla="*/ 156 h 177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6449" h="177413">
                    <a:moveTo>
                      <a:pt x="0" y="19111"/>
                    </a:moveTo>
                    <a:cubicBezTo>
                      <a:pt x="63182" y="69133"/>
                      <a:pt x="126364" y="119155"/>
                      <a:pt x="252728" y="145482"/>
                    </a:cubicBezTo>
                    <a:cubicBezTo>
                      <a:pt x="379092" y="171809"/>
                      <a:pt x="598122" y="179181"/>
                      <a:pt x="758183" y="177075"/>
                    </a:cubicBezTo>
                    <a:cubicBezTo>
                      <a:pt x="918244" y="174969"/>
                      <a:pt x="1098312" y="159172"/>
                      <a:pt x="1213092" y="132845"/>
                    </a:cubicBezTo>
                    <a:cubicBezTo>
                      <a:pt x="1327872" y="106518"/>
                      <a:pt x="1406850" y="41226"/>
                      <a:pt x="1446865" y="19111"/>
                    </a:cubicBezTo>
                    <a:cubicBezTo>
                      <a:pt x="1486880" y="-3004"/>
                      <a:pt x="1453184" y="156"/>
                      <a:pt x="1453184" y="156"/>
                    </a:cubicBezTo>
                  </a:path>
                </a:pathLst>
              </a:cu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3019021" y="2376978"/>
              <a:ext cx="1625520" cy="6206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Requirements / Design / Use</a:t>
              </a:r>
            </a:p>
          </p:txBody>
        </p:sp>
        <p:cxnSp>
          <p:nvCxnSpPr>
            <p:cNvPr id="21" name="Straight Arrow Connector 20"/>
            <p:cNvCxnSpPr>
              <a:stCxn id="9" idx="2"/>
              <a:endCxn id="10" idx="0"/>
            </p:cNvCxnSpPr>
            <p:nvPr/>
          </p:nvCxnSpPr>
          <p:spPr>
            <a:xfrm>
              <a:off x="1744322" y="2997659"/>
              <a:ext cx="0" cy="28732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2"/>
              <a:endCxn id="11" idx="0"/>
            </p:cNvCxnSpPr>
            <p:nvPr/>
          </p:nvCxnSpPr>
          <p:spPr>
            <a:xfrm>
              <a:off x="1744322" y="4221559"/>
              <a:ext cx="0" cy="28732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060294" y="4508883"/>
              <a:ext cx="1623933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Authorize change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79502" y="4508883"/>
              <a:ext cx="1625520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Implement change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68548" y="4508883"/>
              <a:ext cx="1623932" cy="6206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Validate change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68548" y="3429438"/>
              <a:ext cx="1623932" cy="61909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dirty="0"/>
                <a:t>Approve change</a:t>
              </a:r>
            </a:p>
          </p:txBody>
        </p:sp>
        <p:cxnSp>
          <p:nvCxnSpPr>
            <p:cNvPr id="29" name="Straight Arrow Connector 28"/>
            <p:cNvCxnSpPr>
              <a:stCxn id="27" idx="1"/>
              <a:endCxn id="10" idx="3"/>
            </p:cNvCxnSpPr>
            <p:nvPr/>
          </p:nvCxnSpPr>
          <p:spPr>
            <a:xfrm flipH="1">
              <a:off x="2555494" y="3738984"/>
              <a:ext cx="4713055" cy="1428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3"/>
              <a:endCxn id="24" idx="1"/>
            </p:cNvCxnSpPr>
            <p:nvPr/>
          </p:nvCxnSpPr>
          <p:spPr>
            <a:xfrm>
              <a:off x="2555494" y="4818429"/>
              <a:ext cx="5048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4" idx="3"/>
              <a:endCxn id="25" idx="1"/>
            </p:cNvCxnSpPr>
            <p:nvPr/>
          </p:nvCxnSpPr>
          <p:spPr>
            <a:xfrm>
              <a:off x="4684226" y="4818429"/>
              <a:ext cx="4952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11" idx="2"/>
            </p:cNvCxnSpPr>
            <p:nvPr/>
          </p:nvCxnSpPr>
          <p:spPr>
            <a:xfrm rot="16200000" flipH="1">
              <a:off x="2064187" y="4809698"/>
              <a:ext cx="676241" cy="1315972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5" idx="2"/>
            </p:cNvCxnSpPr>
            <p:nvPr/>
          </p:nvCxnSpPr>
          <p:spPr>
            <a:xfrm flipV="1">
              <a:off x="4644540" y="5129563"/>
              <a:ext cx="1347721" cy="676241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26" idx="2"/>
            </p:cNvCxnSpPr>
            <p:nvPr/>
          </p:nvCxnSpPr>
          <p:spPr>
            <a:xfrm rot="5400000">
              <a:off x="5772403" y="4001700"/>
              <a:ext cx="1179453" cy="343518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5" idx="3"/>
              <a:endCxn id="26" idx="1"/>
            </p:cNvCxnSpPr>
            <p:nvPr/>
          </p:nvCxnSpPr>
          <p:spPr>
            <a:xfrm>
              <a:off x="6805021" y="4818429"/>
              <a:ext cx="46352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6" idx="0"/>
              <a:endCxn id="27" idx="2"/>
            </p:cNvCxnSpPr>
            <p:nvPr/>
          </p:nvCxnSpPr>
          <p:spPr>
            <a:xfrm flipH="1" flipV="1">
              <a:off x="8079720" y="4048531"/>
              <a:ext cx="0" cy="46035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9" idx="1"/>
              <a:endCxn id="9" idx="3"/>
            </p:cNvCxnSpPr>
            <p:nvPr/>
          </p:nvCxnSpPr>
          <p:spPr>
            <a:xfrm flipH="1">
              <a:off x="2555494" y="2686525"/>
              <a:ext cx="46352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9" idx="2"/>
            </p:cNvCxnSpPr>
            <p:nvPr/>
          </p:nvCxnSpPr>
          <p:spPr>
            <a:xfrm>
              <a:off x="3831780" y="2997659"/>
              <a:ext cx="17462" cy="57464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24" idx="0"/>
            </p:cNvCxnSpPr>
            <p:nvPr/>
          </p:nvCxnSpPr>
          <p:spPr>
            <a:xfrm>
              <a:off x="3860354" y="3932649"/>
              <a:ext cx="11112" cy="57623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Freeform 65"/>
            <p:cNvSpPr/>
            <p:nvPr/>
          </p:nvSpPr>
          <p:spPr>
            <a:xfrm>
              <a:off x="3841305" y="3558018"/>
              <a:ext cx="126994" cy="388918"/>
            </a:xfrm>
            <a:custGeom>
              <a:avLst/>
              <a:gdLst>
                <a:gd name="connsiteX0" fmla="*/ 0 w 126206"/>
                <a:gd name="connsiteY0" fmla="*/ 0 h 388504"/>
                <a:gd name="connsiteX1" fmla="*/ 94654 w 126206"/>
                <a:gd name="connsiteY1" fmla="*/ 86773 h 388504"/>
                <a:gd name="connsiteX2" fmla="*/ 126206 w 126206"/>
                <a:gd name="connsiteY2" fmla="*/ 181434 h 388504"/>
                <a:gd name="connsiteX3" fmla="*/ 94654 w 126206"/>
                <a:gd name="connsiteY3" fmla="*/ 291872 h 388504"/>
                <a:gd name="connsiteX4" fmla="*/ 23664 w 126206"/>
                <a:gd name="connsiteY4" fmla="*/ 378644 h 388504"/>
                <a:gd name="connsiteX5" fmla="*/ 15776 w 126206"/>
                <a:gd name="connsiteY5" fmla="*/ 386533 h 388504"/>
                <a:gd name="connsiteX6" fmla="*/ 15776 w 126206"/>
                <a:gd name="connsiteY6" fmla="*/ 378644 h 38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06" h="388504">
                  <a:moveTo>
                    <a:pt x="0" y="0"/>
                  </a:moveTo>
                  <a:cubicBezTo>
                    <a:pt x="36810" y="28267"/>
                    <a:pt x="73620" y="56534"/>
                    <a:pt x="94654" y="86773"/>
                  </a:cubicBezTo>
                  <a:cubicBezTo>
                    <a:pt x="115688" y="117012"/>
                    <a:pt x="126206" y="147251"/>
                    <a:pt x="126206" y="181434"/>
                  </a:cubicBezTo>
                  <a:cubicBezTo>
                    <a:pt x="126206" y="215617"/>
                    <a:pt x="111744" y="259004"/>
                    <a:pt x="94654" y="291872"/>
                  </a:cubicBezTo>
                  <a:cubicBezTo>
                    <a:pt x="77564" y="324740"/>
                    <a:pt x="36810" y="362867"/>
                    <a:pt x="23664" y="378644"/>
                  </a:cubicBezTo>
                  <a:cubicBezTo>
                    <a:pt x="10518" y="394421"/>
                    <a:pt x="17091" y="386533"/>
                    <a:pt x="15776" y="386533"/>
                  </a:cubicBezTo>
                  <a:cubicBezTo>
                    <a:pt x="14461" y="386533"/>
                    <a:pt x="15776" y="378644"/>
                    <a:pt x="15776" y="378644"/>
                  </a:cubicBez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Change Request Form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90F421C-81B6-3E4B-BAC7-96935B0BBF85}" type="slidenum">
              <a:rPr lang="en-US" altLang="x-none" sz="1400">
                <a:latin typeface="Arial Black" charset="0"/>
              </a:rPr>
              <a:pPr eaLnBrk="1" hangingPunct="1"/>
              <a:t>43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301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78025"/>
            <a:ext cx="38100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Configuration Control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Only one official copy of the code</a:t>
            </a:r>
          </a:p>
          <a:p>
            <a:pPr lvl="1"/>
            <a:r>
              <a:rPr lang="en-US" altLang="x-none">
                <a:ea typeface="ＭＳ Ｐゴシック" charset="-128"/>
              </a:rPr>
              <a:t>Baseline</a:t>
            </a:r>
          </a:p>
          <a:p>
            <a:pPr lvl="1"/>
            <a:r>
              <a:rPr lang="en-US" altLang="x-none">
                <a:ea typeface="ＭＳ Ｐゴシック" charset="-128"/>
              </a:rPr>
              <a:t>Not the same as version management</a:t>
            </a:r>
          </a:p>
          <a:p>
            <a:r>
              <a:rPr lang="en-US" altLang="x-none">
                <a:ea typeface="ＭＳ Ｐゴシック" charset="-128"/>
              </a:rPr>
              <a:t>Changes to the baseline must be approved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C441216-90C2-6447-9A3C-722D619725CA}" type="slidenum">
              <a:rPr lang="en-US" altLang="x-none" sz="1400">
                <a:latin typeface="Arial Black" charset="0"/>
              </a:rPr>
              <a:pPr eaLnBrk="1" hangingPunct="1"/>
              <a:t>44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version confusion</a:t>
            </a:r>
          </a:p>
        </p:txBody>
      </p:sp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BA94A1-3374-0342-BCD2-D20C3CEF7456}" type="slidenum">
              <a:rPr lang="en-US" altLang="x-none" sz="1400">
                <a:latin typeface="Arial Black" charset="0"/>
              </a:rPr>
              <a:pPr eaLnBrk="1" hangingPunct="1"/>
              <a:t>45</a:t>
            </a:fld>
            <a:endParaRPr lang="en-US" altLang="x-none" sz="1400">
              <a:latin typeface="Arial Black" charset="0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900113" y="2492375"/>
            <a:ext cx="558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The user-interface crashes when I press this button</a:t>
            </a:r>
            <a:r>
              <a:rPr lang="en-US" altLang="en-US" sz="1800"/>
              <a:t>”</a:t>
            </a:r>
            <a:endParaRPr lang="en-US" altLang="x-none" sz="1800"/>
          </a:p>
        </p:txBody>
      </p:sp>
      <p:sp>
        <p:nvSpPr>
          <p:cNvPr id="45060" name="TextBox 5"/>
          <p:cNvSpPr txBox="1">
            <a:spLocks noChangeArrowheads="1"/>
          </p:cNvSpPr>
          <p:nvPr/>
        </p:nvSpPr>
        <p:spPr bwMode="auto">
          <a:xfrm>
            <a:off x="1979613" y="3357563"/>
            <a:ext cx="5835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But you told me you added this feature… I don</a:t>
            </a:r>
            <a:r>
              <a:rPr lang="en-US" altLang="en-US" sz="1800"/>
              <a:t>’</a:t>
            </a:r>
            <a:r>
              <a:rPr lang="en-US" altLang="x-none" sz="1800"/>
              <a:t>t see it</a:t>
            </a:r>
            <a:r>
              <a:rPr lang="en-US" altLang="en-US" sz="1800"/>
              <a:t>”</a:t>
            </a:r>
            <a:endParaRPr lang="en-US" altLang="x-none" sz="1800"/>
          </a:p>
        </p:txBody>
      </p:sp>
      <p:sp>
        <p:nvSpPr>
          <p:cNvPr id="45061" name="TextBox 6"/>
          <p:cNvSpPr txBox="1">
            <a:spLocks noChangeArrowheads="1"/>
          </p:cNvSpPr>
          <p:nvPr/>
        </p:nvSpPr>
        <p:spPr bwMode="auto">
          <a:xfrm>
            <a:off x="900113" y="4581525"/>
            <a:ext cx="6386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“</a:t>
            </a:r>
            <a:r>
              <a:rPr lang="en-US" altLang="x-none" sz="1800"/>
              <a:t>There is an interface mismatch between these components</a:t>
            </a:r>
            <a:r>
              <a:rPr lang="en-US" altLang="en-US" sz="1800"/>
              <a:t>”</a:t>
            </a:r>
            <a:endParaRPr lang="en-US" altLang="x-none"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574675" y="2133600"/>
            <a:ext cx="5797550" cy="3810000"/>
          </a:xfrm>
        </p:spPr>
        <p:txBody>
          <a:bodyPr/>
          <a:lstStyle/>
          <a:p>
            <a:r>
              <a:rPr lang="en-US" altLang="x-none" sz="2400">
                <a:ea typeface="ＭＳ Ｐゴシック" charset="-128"/>
              </a:rPr>
              <a:t>Revisions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saved changes</a:t>
            </a:r>
          </a:p>
          <a:p>
            <a:r>
              <a:rPr lang="en-US" altLang="x-none" sz="2400">
                <a:ea typeface="ＭＳ Ｐゴシック" charset="-128"/>
              </a:rPr>
              <a:t>Branches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the main projects is branched to enable simultaneous development</a:t>
            </a:r>
          </a:p>
          <a:p>
            <a:r>
              <a:rPr lang="en-US" altLang="x-none" sz="2400">
                <a:ea typeface="ＭＳ Ｐゴシック" charset="-128"/>
              </a:rPr>
              <a:t>Merge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a point where branches are merged to form a new baseline</a:t>
            </a:r>
          </a:p>
          <a:p>
            <a:r>
              <a:rPr lang="en-US" altLang="x-none" sz="2400">
                <a:ea typeface="ＭＳ Ｐゴシック" charset="-128"/>
              </a:rPr>
              <a:t>Trunk (subversion) = Master (Git)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The main branch of the project</a:t>
            </a:r>
          </a:p>
          <a:p>
            <a:r>
              <a:rPr lang="en-US" altLang="x-none" sz="2400">
                <a:ea typeface="ＭＳ Ｐゴシック" charset="-128"/>
              </a:rPr>
              <a:t>Baseline = Labels = Tags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An approved version for all to work on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EF9FA6F-3A89-504C-9062-EC9B9F5883D7}" type="slidenum">
              <a:rPr lang="en-US" altLang="x-none" sz="1400">
                <a:latin typeface="Arial Black" charset="0"/>
              </a:rPr>
              <a:pPr eaLnBrk="1" hangingPunct="1"/>
              <a:t>46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608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0"/>
            <a:ext cx="2797175" cy="6864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In some cases: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Odd-numbered versions for development releases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Version 1.0 as a milestone</a:t>
            </a:r>
          </a:p>
          <a:p>
            <a:pPr lvl="1"/>
            <a:r>
              <a:rPr lang="en-US" altLang="x-none" sz="2000" i="1">
                <a:ea typeface="ＭＳ Ｐゴシック" charset="-128"/>
              </a:rPr>
              <a:t>major.minor[.build[.revision]]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Or </a:t>
            </a:r>
            <a:r>
              <a:rPr lang="en-US" altLang="x-none" sz="2000" i="1">
                <a:ea typeface="ＭＳ Ｐゴシック" charset="-128"/>
              </a:rPr>
              <a:t>major.minor[.maintenance[.build]]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C324850-6E5C-0F49-BBEE-BA45322586D3}" type="slidenum">
              <a:rPr lang="en-US" altLang="x-none" sz="1400">
                <a:latin typeface="Arial Black" charset="0"/>
              </a:rPr>
              <a:pPr eaLnBrk="1" hangingPunct="1"/>
              <a:t>47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0"/>
            <a:ext cx="1285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Tools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Versioning / Change management tools</a:t>
            </a:r>
          </a:p>
          <a:p>
            <a:pPr lvl="1"/>
            <a:r>
              <a:rPr lang="en-US" altLang="x-none">
                <a:ea typeface="ＭＳ Ｐゴシック" charset="-128"/>
              </a:rPr>
              <a:t>CVS</a:t>
            </a:r>
          </a:p>
          <a:p>
            <a:pPr lvl="1"/>
            <a:r>
              <a:rPr lang="en-US" altLang="x-none">
                <a:ea typeface="ＭＳ Ｐゴシック" charset="-128"/>
              </a:rPr>
              <a:t>Subversion</a:t>
            </a:r>
          </a:p>
          <a:p>
            <a:pPr lvl="1"/>
            <a:r>
              <a:rPr lang="en-US" altLang="x-none">
                <a:ea typeface="ＭＳ Ｐゴシック" charset="-128"/>
              </a:rPr>
              <a:t>Git</a:t>
            </a:r>
          </a:p>
          <a:p>
            <a:r>
              <a:rPr lang="en-US" altLang="x-none">
                <a:ea typeface="ＭＳ Ｐゴシック" charset="-128"/>
              </a:rPr>
              <a:t>Bug tracking</a:t>
            </a:r>
          </a:p>
          <a:p>
            <a:pPr lvl="1"/>
            <a:r>
              <a:rPr lang="en-US" altLang="x-none">
                <a:ea typeface="ＭＳ Ｐゴシック" charset="-128"/>
              </a:rPr>
              <a:t>Bugzilla</a:t>
            </a:r>
          </a:p>
          <a:p>
            <a:pPr lvl="1"/>
            <a:r>
              <a:rPr lang="en-US" altLang="x-none">
                <a:ea typeface="ＭＳ Ｐゴシック" charset="-128"/>
              </a:rPr>
              <a:t>Mantis</a:t>
            </a:r>
          </a:p>
          <a:p>
            <a:pPr lvl="1"/>
            <a:r>
              <a:rPr lang="en-US" altLang="x-none">
                <a:ea typeface="ＭＳ Ｐゴシック" charset="-128"/>
              </a:rPr>
              <a:t>Redmine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32BA0E5-74AC-B340-A5CD-FAEE2639CC98}" type="slidenum">
              <a:rPr lang="en-US" altLang="x-none" sz="1400">
                <a:latin typeface="Arial Black" charset="0"/>
              </a:rPr>
              <a:pPr eaLnBrk="1" hangingPunct="1"/>
              <a:t>48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Testing</a:t>
            </a:r>
          </a:p>
        </p:txBody>
      </p:sp>
      <p:sp>
        <p:nvSpPr>
          <p:cNvPr id="5017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F9EAA03-106A-F84B-942B-38DC73B36952}" type="slidenum">
              <a:rPr lang="en-US" altLang="x-none" sz="1400">
                <a:latin typeface="Arial Black" charset="0"/>
              </a:rPr>
              <a:pPr eaLnBrk="1" hangingPunct="1"/>
              <a:t>49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8459787" cy="1025525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Software development lifecycle</a:t>
            </a: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299104-7025-9048-98EF-29BCC093F2E9}" type="slidenum">
              <a:rPr lang="en-US" altLang="x-none" sz="1400">
                <a:latin typeface="Arial Black" charset="0"/>
              </a:rPr>
              <a:pPr eaLnBrk="1" hangingPunct="1"/>
              <a:t>5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87550"/>
            <a:ext cx="484346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Testing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Understanding and testing use-cases</a:t>
            </a:r>
          </a:p>
          <a:p>
            <a:r>
              <a:rPr lang="en-US" altLang="x-none">
                <a:ea typeface="ＭＳ Ｐゴシック" charset="-128"/>
              </a:rPr>
              <a:t>Writing automated test-cases</a:t>
            </a:r>
          </a:p>
          <a:p>
            <a:r>
              <a:rPr lang="en-US" altLang="x-none">
                <a:ea typeface="ＭＳ Ｐゴシック" charset="-128"/>
              </a:rPr>
              <a:t>White box / Black box / Grey box testing</a:t>
            </a:r>
          </a:p>
          <a:p>
            <a:r>
              <a:rPr lang="en-US" altLang="x-none">
                <a:ea typeface="ＭＳ Ｐゴシック" charset="-128"/>
              </a:rPr>
              <a:t>Regression / Integrated / Test driven / Unit testing</a:t>
            </a:r>
          </a:p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D76D804-4146-6A4F-99AE-CF02A35460F0}" type="slidenum">
              <a:rPr lang="en-US" altLang="x-none" sz="1400">
                <a:latin typeface="Arial Black" charset="0"/>
              </a:rPr>
              <a:pPr eaLnBrk="1" hangingPunct="1"/>
              <a:t>50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Questions?</a:t>
            </a:r>
          </a:p>
        </p:txBody>
      </p:sp>
      <p:sp>
        <p:nvSpPr>
          <p:cNvPr id="56322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3E12B43-6182-A245-8429-57A97DAD8D92}" type="slidenum">
              <a:rPr lang="en-US" altLang="x-none" sz="1400">
                <a:latin typeface="Arial Black" charset="0"/>
              </a:rPr>
              <a:pPr eaLnBrk="1" hangingPunct="1"/>
              <a:t>51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Find yourself a group</a:t>
            </a:r>
          </a:p>
        </p:txBody>
      </p:sp>
      <p:sp>
        <p:nvSpPr>
          <p:cNvPr id="57346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>
                <a:ea typeface="ＭＳ Ｐゴシック" charset="-128"/>
              </a:rPr>
              <a:t>Exchange contact information</a:t>
            </a:r>
          </a:p>
          <a:p>
            <a:r>
              <a:rPr lang="en-US" altLang="x-none" dirty="0">
                <a:ea typeface="ＭＳ Ｐゴシック" charset="-128"/>
              </a:rPr>
              <a:t>Start on the Registration assignment</a:t>
            </a:r>
          </a:p>
          <a:p>
            <a:r>
              <a:rPr lang="en-US" altLang="x-none" dirty="0">
                <a:ea typeface="ＭＳ Ｐゴシック" charset="-128"/>
              </a:rPr>
              <a:t>Register on the course</a:t>
            </a:r>
          </a:p>
          <a:p>
            <a:r>
              <a:rPr lang="en-US" altLang="x-none" dirty="0">
                <a:ea typeface="ＭＳ Ｐゴシック" charset="-128"/>
              </a:rPr>
              <a:t>Notify me if you can</a:t>
            </a:r>
            <a:r>
              <a:rPr lang="en-US" altLang="en-US" dirty="0">
                <a:ea typeface="ＭＳ Ｐゴシック" charset="-128"/>
              </a:rPr>
              <a:t>’</a:t>
            </a:r>
            <a:r>
              <a:rPr lang="en-US" altLang="x-none" dirty="0">
                <a:ea typeface="ＭＳ Ｐゴシック" charset="-128"/>
              </a:rPr>
              <a:t>t find a group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4F41986-3611-F749-A0E1-94C3873806C2}" type="slidenum">
              <a:rPr lang="en-US" altLang="x-none" sz="1400">
                <a:latin typeface="Arial Black" charset="0"/>
              </a:rPr>
              <a:pPr eaLnBrk="1" hangingPunct="1"/>
              <a:t>52</a:t>
            </a:fld>
            <a:endParaRPr lang="en-US" altLang="x-none" sz="1400">
              <a:latin typeface="Arial Black" charset="0"/>
            </a:endParaRPr>
          </a:p>
        </p:txBody>
      </p:sp>
      <p:pic>
        <p:nvPicPr>
          <p:cNvPr id="5734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292600"/>
            <a:ext cx="8128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Aims of this course</a:t>
            </a:r>
          </a:p>
        </p:txBody>
      </p:sp>
      <p:sp>
        <p:nvSpPr>
          <p:cNvPr id="2150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To turn you into capable software engineers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and able to design good software architectures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work with large software projects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work in large scale development teams</a:t>
            </a:r>
          </a:p>
          <a:p>
            <a:pPr lvl="1"/>
            <a:r>
              <a:rPr lang="en-US" altLang="x-none">
                <a:ea typeface="ＭＳ Ｐゴシック" charset="-128"/>
              </a:rPr>
              <a:t>Able to maintain high standard/quality of code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 the importance of software engineering principles</a:t>
            </a:r>
          </a:p>
          <a:p>
            <a:pPr lvl="1"/>
            <a:endParaRPr lang="en-US" altLang="x-none">
              <a:ea typeface="ＭＳ Ｐゴシック" charset="-128"/>
            </a:endParaRPr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BBE5B9-7976-9F4D-B5D9-6B0E6DBB90C7}" type="slidenum">
              <a:rPr lang="en-US" altLang="x-none" sz="1400">
                <a:latin typeface="Arial Black" charset="0"/>
              </a:rPr>
              <a:pPr eaLnBrk="1" hangingPunct="1"/>
              <a:t>6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My qualifications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Worked in large/distributed teams</a:t>
            </a:r>
          </a:p>
          <a:p>
            <a:pPr lvl="1"/>
            <a:r>
              <a:rPr lang="en-US" altLang="x-none">
                <a:ea typeface="ＭＳ Ｐゴシック" charset="-128"/>
              </a:rPr>
              <a:t>As programmer</a:t>
            </a:r>
          </a:p>
          <a:p>
            <a:pPr lvl="1"/>
            <a:r>
              <a:rPr lang="en-US" altLang="x-none">
                <a:ea typeface="ＭＳ Ｐゴシック" charset="-128"/>
              </a:rPr>
              <a:t>As manager</a:t>
            </a:r>
          </a:p>
          <a:p>
            <a:r>
              <a:rPr lang="en-US" altLang="x-none">
                <a:ea typeface="ＭＳ Ｐゴシック" charset="-128"/>
              </a:rPr>
              <a:t>Designed software architectures</a:t>
            </a:r>
          </a:p>
          <a:p>
            <a:pPr lvl="1"/>
            <a:r>
              <a:rPr lang="en-US" altLang="x-none">
                <a:ea typeface="ＭＳ Ｐゴシック" charset="-128"/>
              </a:rPr>
              <a:t>For distributed teams</a:t>
            </a:r>
          </a:p>
          <a:p>
            <a:pPr lvl="1"/>
            <a:r>
              <a:rPr lang="en-US" altLang="x-none">
                <a:ea typeface="ＭＳ Ｐゴシック" charset="-128"/>
              </a:rPr>
              <a:t>With different quality attributes</a:t>
            </a:r>
          </a:p>
          <a:p>
            <a:pPr lvl="2"/>
            <a:r>
              <a:rPr lang="en-US" altLang="x-none">
                <a:ea typeface="ＭＳ Ｐゴシック" charset="-128"/>
              </a:rPr>
              <a:t>Flexibility, modifiability, scalability, performance</a:t>
            </a:r>
          </a:p>
          <a:p>
            <a:pPr lvl="2"/>
            <a:r>
              <a:rPr lang="en-US" altLang="x-none">
                <a:ea typeface="ＭＳ Ｐゴシック" charset="-128"/>
              </a:rPr>
              <a:t>For distributed development</a:t>
            </a:r>
          </a:p>
          <a:p>
            <a:pPr lvl="1"/>
            <a:r>
              <a:rPr lang="en-US" altLang="x-none">
                <a:ea typeface="ＭＳ Ｐゴシック" charset="-128"/>
              </a:rPr>
              <a:t>Suffered the frustration</a:t>
            </a:r>
          </a:p>
          <a:p>
            <a:pPr lvl="1"/>
            <a:r>
              <a:rPr lang="en-US" altLang="x-none">
                <a:ea typeface="ＭＳ Ｐゴシック" charset="-128"/>
              </a:rPr>
              <a:t>Learned from my mistakes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5DB5592-6BF5-B544-AB2A-03B89053C329}" type="slidenum">
              <a:rPr lang="en-US" altLang="x-none" sz="1400">
                <a:latin typeface="Arial Black" charset="0"/>
              </a:rPr>
              <a:pPr eaLnBrk="1" hangingPunct="1"/>
              <a:t>7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Why you should attend…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Lectures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Chance to discuss and learn from each other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Examples and experiences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Importance and focus</a:t>
            </a:r>
          </a:p>
          <a:p>
            <a:r>
              <a:rPr lang="en-US" altLang="x-none" sz="2400">
                <a:ea typeface="ＭＳ Ｐゴシック" charset="-128"/>
              </a:rPr>
              <a:t>Workshops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Practical experience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Collaboration and understanding other viewpoints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Making it real</a:t>
            </a:r>
          </a:p>
          <a:p>
            <a:r>
              <a:rPr lang="en-US" altLang="x-none" sz="2400">
                <a:ea typeface="ＭＳ Ｐゴシック" charset="-128"/>
              </a:rPr>
              <a:t>Assignments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Designed to give practical experience on course content</a:t>
            </a:r>
          </a:p>
          <a:p>
            <a:pPr lvl="1"/>
            <a:r>
              <a:rPr lang="en-US" altLang="x-none" sz="2000">
                <a:ea typeface="ＭＳ Ｐゴシック" charset="-128"/>
              </a:rPr>
              <a:t>Designed to engage and motivate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50A237-84B5-2C41-B293-A80939D83F79}" type="slidenum">
              <a:rPr lang="en-US" altLang="x-none" sz="1400">
                <a:latin typeface="Arial Black" charset="0"/>
              </a:rPr>
              <a:pPr eaLnBrk="1" hangingPunct="1"/>
              <a:t>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9DED-0AD8-B848-985D-6BCA45B0C173}" type="slidenum">
              <a:rPr lang="en-US" altLang="x-none" smtClean="0"/>
              <a:pPr/>
              <a:t>9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A5FEE-7E29-B447-8101-6FD419C4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9" y="905841"/>
            <a:ext cx="9149619" cy="5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8023"/>
      </p:ext>
    </p:extLst>
  </p:cSld>
  <p:clrMapOvr>
    <a:masterClrMapping/>
  </p:clrMapOvr>
</p:sld>
</file>

<file path=ppt/theme/theme1.xml><?xml version="1.0" encoding="utf-8"?>
<a:theme xmlns:a="http://schemas.openxmlformats.org/drawingml/2006/main" name="Josef_PhD_v2">
  <a:themeElements>
    <a:clrScheme name="7479e5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479e59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479e5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Josef_PhD_v2</Template>
  <TotalTime>8984</TotalTime>
  <Words>1386</Words>
  <Application>Microsoft Macintosh PowerPoint</Application>
  <PresentationFormat>On-screen Show (4:3)</PresentationFormat>
  <Paragraphs>317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Arial Black</vt:lpstr>
      <vt:lpstr>Josef_PhD_v2</vt:lpstr>
      <vt:lpstr>Software Engineering D7032E</vt:lpstr>
      <vt:lpstr>About me</vt:lpstr>
      <vt:lpstr>PowerPoint Presentation</vt:lpstr>
      <vt:lpstr>Outline of this course</vt:lpstr>
      <vt:lpstr>Software development lifecycle</vt:lpstr>
      <vt:lpstr>Aims of this course</vt:lpstr>
      <vt:lpstr>My qualifications</vt:lpstr>
      <vt:lpstr>Why you should attend…</vt:lpstr>
      <vt:lpstr>PowerPoint Presentation</vt:lpstr>
      <vt:lpstr>PowerPoint Presentation</vt:lpstr>
      <vt:lpstr>Course evaluation Course development report</vt:lpstr>
      <vt:lpstr>Changes and Prerequisites</vt:lpstr>
      <vt:lpstr>On assignments</vt:lpstr>
      <vt:lpstr>On Workshops</vt:lpstr>
      <vt:lpstr>On Lectures</vt:lpstr>
      <vt:lpstr>On HomeExam</vt:lpstr>
      <vt:lpstr>HomeExam and collaboration</vt:lpstr>
      <vt:lpstr>Pre-requisites</vt:lpstr>
      <vt:lpstr>Course information</vt:lpstr>
      <vt:lpstr>I would like discussions</vt:lpstr>
      <vt:lpstr>Assignments</vt:lpstr>
      <vt:lpstr>Assignments</vt:lpstr>
      <vt:lpstr>Examination</vt:lpstr>
      <vt:lpstr>Mail filtering</vt:lpstr>
      <vt:lpstr>Overview of software engineering</vt:lpstr>
      <vt:lpstr>Software development lifecycle</vt:lpstr>
      <vt:lpstr>Design</vt:lpstr>
      <vt:lpstr>Design – Software Architecture</vt:lpstr>
      <vt:lpstr>Design – Software Architecture</vt:lpstr>
      <vt:lpstr>Design – Software Architecture</vt:lpstr>
      <vt:lpstr>Discussion points</vt:lpstr>
      <vt:lpstr>Quality Software,  On Time,   and Within Budget</vt:lpstr>
      <vt:lpstr>Why is software architecture important?</vt:lpstr>
      <vt:lpstr>Why is software architecture important?</vt:lpstr>
      <vt:lpstr>Implementation</vt:lpstr>
      <vt:lpstr>Implementation</vt:lpstr>
      <vt:lpstr>PowerPoint Presentation</vt:lpstr>
      <vt:lpstr>Software Configuration Management (SCM)</vt:lpstr>
      <vt:lpstr>Motivation</vt:lpstr>
      <vt:lpstr>Without control</vt:lpstr>
      <vt:lpstr>Control the system</vt:lpstr>
      <vt:lpstr>Configuration Management Overview</vt:lpstr>
      <vt:lpstr>Change Request Form</vt:lpstr>
      <vt:lpstr>Configuration Control</vt:lpstr>
      <vt:lpstr>The version confusion</vt:lpstr>
      <vt:lpstr>Versioning</vt:lpstr>
      <vt:lpstr>Versioning</vt:lpstr>
      <vt:lpstr>Tools</vt:lpstr>
      <vt:lpstr>Testing</vt:lpstr>
      <vt:lpstr>Testing</vt:lpstr>
      <vt:lpstr>Questions?</vt:lpstr>
      <vt:lpstr>Find yourself a 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Anställningsintervju Forskarassistent i Medicinteknik  Josef Hallberg</dc:title>
  <dc:creator>Ägaren</dc:creator>
  <cp:lastModifiedBy>Josef Hallberg</cp:lastModifiedBy>
  <cp:revision>195</cp:revision>
  <cp:lastPrinted>2015-09-04T09:16:58Z</cp:lastPrinted>
  <dcterms:created xsi:type="dcterms:W3CDTF">2010-08-24T12:22:52Z</dcterms:created>
  <dcterms:modified xsi:type="dcterms:W3CDTF">2022-08-30T08:13:12Z</dcterms:modified>
</cp:coreProperties>
</file>